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21912263" cy="10817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9" autoAdjust="0"/>
    <p:restoredTop sz="94660"/>
  </p:normalViewPr>
  <p:slideViewPr>
    <p:cSldViewPr snapToGrid="0">
      <p:cViewPr>
        <p:scale>
          <a:sx n="75" d="100"/>
          <a:sy n="75" d="100"/>
        </p:scale>
        <p:origin x="-66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9033" y="1770320"/>
            <a:ext cx="16434197" cy="3765997"/>
          </a:xfrm>
        </p:spPr>
        <p:txBody>
          <a:bodyPr anchor="b"/>
          <a:lstStyle>
            <a:lvl1pPr algn="ctr">
              <a:defRPr sz="94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9033" y="5681548"/>
            <a:ext cx="16434197" cy="2611658"/>
          </a:xfrm>
        </p:spPr>
        <p:txBody>
          <a:bodyPr/>
          <a:lstStyle>
            <a:lvl1pPr marL="0" indent="0" algn="ctr">
              <a:buNone/>
              <a:defRPr sz="3786"/>
            </a:lvl1pPr>
            <a:lvl2pPr marL="721142" indent="0" algn="ctr">
              <a:buNone/>
              <a:defRPr sz="3155"/>
            </a:lvl2pPr>
            <a:lvl3pPr marL="1442283" indent="0" algn="ctr">
              <a:buNone/>
              <a:defRPr sz="2839"/>
            </a:lvl3pPr>
            <a:lvl4pPr marL="2163425" indent="0" algn="ctr">
              <a:buNone/>
              <a:defRPr sz="2524"/>
            </a:lvl4pPr>
            <a:lvl5pPr marL="2884566" indent="0" algn="ctr">
              <a:buNone/>
              <a:defRPr sz="2524"/>
            </a:lvl5pPr>
            <a:lvl6pPr marL="3605708" indent="0" algn="ctr">
              <a:buNone/>
              <a:defRPr sz="2524"/>
            </a:lvl6pPr>
            <a:lvl7pPr marL="4326849" indent="0" algn="ctr">
              <a:buNone/>
              <a:defRPr sz="2524"/>
            </a:lvl7pPr>
            <a:lvl8pPr marL="5047991" indent="0" algn="ctr">
              <a:buNone/>
              <a:defRPr sz="2524"/>
            </a:lvl8pPr>
            <a:lvl9pPr marL="5769132" indent="0" algn="ctr">
              <a:buNone/>
              <a:defRPr sz="25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46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2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680963" y="575917"/>
            <a:ext cx="4724832" cy="9167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6468" y="575917"/>
            <a:ext cx="13900592" cy="9167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3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5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055" y="2696796"/>
            <a:ext cx="18899327" cy="4499664"/>
          </a:xfrm>
        </p:spPr>
        <p:txBody>
          <a:bodyPr anchor="b"/>
          <a:lstStyle>
            <a:lvl1pPr>
              <a:defRPr sz="94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5055" y="7239029"/>
            <a:ext cx="18899327" cy="2366267"/>
          </a:xfrm>
        </p:spPr>
        <p:txBody>
          <a:bodyPr/>
          <a:lstStyle>
            <a:lvl1pPr marL="0" indent="0">
              <a:buNone/>
              <a:defRPr sz="3786">
                <a:solidFill>
                  <a:schemeClr val="tx1">
                    <a:tint val="82000"/>
                  </a:schemeClr>
                </a:solidFill>
              </a:defRPr>
            </a:lvl1pPr>
            <a:lvl2pPr marL="721142" indent="0">
              <a:buNone/>
              <a:defRPr sz="3155">
                <a:solidFill>
                  <a:schemeClr val="tx1">
                    <a:tint val="82000"/>
                  </a:schemeClr>
                </a:solidFill>
              </a:defRPr>
            </a:lvl2pPr>
            <a:lvl3pPr marL="1442283" indent="0">
              <a:buNone/>
              <a:defRPr sz="2839">
                <a:solidFill>
                  <a:schemeClr val="tx1">
                    <a:tint val="82000"/>
                  </a:schemeClr>
                </a:solidFill>
              </a:defRPr>
            </a:lvl3pPr>
            <a:lvl4pPr marL="2163425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4pPr>
            <a:lvl5pPr marL="2884566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5pPr>
            <a:lvl6pPr marL="3605708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6pPr>
            <a:lvl7pPr marL="4326849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7pPr>
            <a:lvl8pPr marL="5047991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8pPr>
            <a:lvl9pPr marL="5769132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1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6468" y="2879585"/>
            <a:ext cx="9312712" cy="6863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93083" y="2879585"/>
            <a:ext cx="9312712" cy="6863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322" y="575918"/>
            <a:ext cx="18899327" cy="20908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9323" y="2651723"/>
            <a:ext cx="9269913" cy="1299569"/>
          </a:xfrm>
        </p:spPr>
        <p:txBody>
          <a:bodyPr anchor="b"/>
          <a:lstStyle>
            <a:lvl1pPr marL="0" indent="0">
              <a:buNone/>
              <a:defRPr sz="3786" b="1"/>
            </a:lvl1pPr>
            <a:lvl2pPr marL="721142" indent="0">
              <a:buNone/>
              <a:defRPr sz="3155" b="1"/>
            </a:lvl2pPr>
            <a:lvl3pPr marL="1442283" indent="0">
              <a:buNone/>
              <a:defRPr sz="2839" b="1"/>
            </a:lvl3pPr>
            <a:lvl4pPr marL="2163425" indent="0">
              <a:buNone/>
              <a:defRPr sz="2524" b="1"/>
            </a:lvl4pPr>
            <a:lvl5pPr marL="2884566" indent="0">
              <a:buNone/>
              <a:defRPr sz="2524" b="1"/>
            </a:lvl5pPr>
            <a:lvl6pPr marL="3605708" indent="0">
              <a:buNone/>
              <a:defRPr sz="2524" b="1"/>
            </a:lvl6pPr>
            <a:lvl7pPr marL="4326849" indent="0">
              <a:buNone/>
              <a:defRPr sz="2524" b="1"/>
            </a:lvl7pPr>
            <a:lvl8pPr marL="5047991" indent="0">
              <a:buNone/>
              <a:defRPr sz="2524" b="1"/>
            </a:lvl8pPr>
            <a:lvl9pPr marL="5769132" indent="0">
              <a:buNone/>
              <a:defRPr sz="2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9323" y="3951292"/>
            <a:ext cx="9269913" cy="5811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93083" y="2651723"/>
            <a:ext cx="9315566" cy="1299569"/>
          </a:xfrm>
        </p:spPr>
        <p:txBody>
          <a:bodyPr anchor="b"/>
          <a:lstStyle>
            <a:lvl1pPr marL="0" indent="0">
              <a:buNone/>
              <a:defRPr sz="3786" b="1"/>
            </a:lvl1pPr>
            <a:lvl2pPr marL="721142" indent="0">
              <a:buNone/>
              <a:defRPr sz="3155" b="1"/>
            </a:lvl2pPr>
            <a:lvl3pPr marL="1442283" indent="0">
              <a:buNone/>
              <a:defRPr sz="2839" b="1"/>
            </a:lvl3pPr>
            <a:lvl4pPr marL="2163425" indent="0">
              <a:buNone/>
              <a:defRPr sz="2524" b="1"/>
            </a:lvl4pPr>
            <a:lvl5pPr marL="2884566" indent="0">
              <a:buNone/>
              <a:defRPr sz="2524" b="1"/>
            </a:lvl5pPr>
            <a:lvl6pPr marL="3605708" indent="0">
              <a:buNone/>
              <a:defRPr sz="2524" b="1"/>
            </a:lvl6pPr>
            <a:lvl7pPr marL="4326849" indent="0">
              <a:buNone/>
              <a:defRPr sz="2524" b="1"/>
            </a:lvl7pPr>
            <a:lvl8pPr marL="5047991" indent="0">
              <a:buNone/>
              <a:defRPr sz="2524" b="1"/>
            </a:lvl8pPr>
            <a:lvl9pPr marL="5769132" indent="0">
              <a:buNone/>
              <a:defRPr sz="2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093083" y="3951292"/>
            <a:ext cx="9315566" cy="5811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6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7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323" y="721148"/>
            <a:ext cx="7067275" cy="2524019"/>
          </a:xfrm>
        </p:spPr>
        <p:txBody>
          <a:bodyPr anchor="b"/>
          <a:lstStyle>
            <a:lvl1pPr>
              <a:defRPr sz="5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5566" y="1557481"/>
            <a:ext cx="11093083" cy="7687241"/>
          </a:xfrm>
        </p:spPr>
        <p:txBody>
          <a:bodyPr/>
          <a:lstStyle>
            <a:lvl1pPr>
              <a:defRPr sz="5047"/>
            </a:lvl1pPr>
            <a:lvl2pPr>
              <a:defRPr sz="4416"/>
            </a:lvl2pPr>
            <a:lvl3pPr>
              <a:defRPr sz="3786"/>
            </a:lvl3pPr>
            <a:lvl4pPr>
              <a:defRPr sz="3155"/>
            </a:lvl4pPr>
            <a:lvl5pPr>
              <a:defRPr sz="3155"/>
            </a:lvl5pPr>
            <a:lvl6pPr>
              <a:defRPr sz="3155"/>
            </a:lvl6pPr>
            <a:lvl7pPr>
              <a:defRPr sz="3155"/>
            </a:lvl7pPr>
            <a:lvl8pPr>
              <a:defRPr sz="3155"/>
            </a:lvl8pPr>
            <a:lvl9pPr>
              <a:defRPr sz="31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9323" y="3245168"/>
            <a:ext cx="7067275" cy="6012074"/>
          </a:xfrm>
        </p:spPr>
        <p:txBody>
          <a:bodyPr/>
          <a:lstStyle>
            <a:lvl1pPr marL="0" indent="0">
              <a:buNone/>
              <a:defRPr sz="2524"/>
            </a:lvl1pPr>
            <a:lvl2pPr marL="721142" indent="0">
              <a:buNone/>
              <a:defRPr sz="2208"/>
            </a:lvl2pPr>
            <a:lvl3pPr marL="1442283" indent="0">
              <a:buNone/>
              <a:defRPr sz="1893"/>
            </a:lvl3pPr>
            <a:lvl4pPr marL="2163425" indent="0">
              <a:buNone/>
              <a:defRPr sz="1577"/>
            </a:lvl4pPr>
            <a:lvl5pPr marL="2884566" indent="0">
              <a:buNone/>
              <a:defRPr sz="1577"/>
            </a:lvl5pPr>
            <a:lvl6pPr marL="3605708" indent="0">
              <a:buNone/>
              <a:defRPr sz="1577"/>
            </a:lvl6pPr>
            <a:lvl7pPr marL="4326849" indent="0">
              <a:buNone/>
              <a:defRPr sz="1577"/>
            </a:lvl7pPr>
            <a:lvl8pPr marL="5047991" indent="0">
              <a:buNone/>
              <a:defRPr sz="1577"/>
            </a:lvl8pPr>
            <a:lvl9pPr marL="5769132" indent="0">
              <a:buNone/>
              <a:defRPr sz="15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4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323" y="721148"/>
            <a:ext cx="7067275" cy="2524019"/>
          </a:xfrm>
        </p:spPr>
        <p:txBody>
          <a:bodyPr anchor="b"/>
          <a:lstStyle>
            <a:lvl1pPr>
              <a:defRPr sz="5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15566" y="1557481"/>
            <a:ext cx="11093083" cy="7687241"/>
          </a:xfrm>
        </p:spPr>
        <p:txBody>
          <a:bodyPr anchor="t"/>
          <a:lstStyle>
            <a:lvl1pPr marL="0" indent="0">
              <a:buNone/>
              <a:defRPr sz="5047"/>
            </a:lvl1pPr>
            <a:lvl2pPr marL="721142" indent="0">
              <a:buNone/>
              <a:defRPr sz="4416"/>
            </a:lvl2pPr>
            <a:lvl3pPr marL="1442283" indent="0">
              <a:buNone/>
              <a:defRPr sz="3786"/>
            </a:lvl3pPr>
            <a:lvl4pPr marL="2163425" indent="0">
              <a:buNone/>
              <a:defRPr sz="3155"/>
            </a:lvl4pPr>
            <a:lvl5pPr marL="2884566" indent="0">
              <a:buNone/>
              <a:defRPr sz="3155"/>
            </a:lvl5pPr>
            <a:lvl6pPr marL="3605708" indent="0">
              <a:buNone/>
              <a:defRPr sz="3155"/>
            </a:lvl6pPr>
            <a:lvl7pPr marL="4326849" indent="0">
              <a:buNone/>
              <a:defRPr sz="3155"/>
            </a:lvl7pPr>
            <a:lvl8pPr marL="5047991" indent="0">
              <a:buNone/>
              <a:defRPr sz="3155"/>
            </a:lvl8pPr>
            <a:lvl9pPr marL="5769132" indent="0">
              <a:buNone/>
              <a:defRPr sz="31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9323" y="3245168"/>
            <a:ext cx="7067275" cy="6012074"/>
          </a:xfrm>
        </p:spPr>
        <p:txBody>
          <a:bodyPr/>
          <a:lstStyle>
            <a:lvl1pPr marL="0" indent="0">
              <a:buNone/>
              <a:defRPr sz="2524"/>
            </a:lvl1pPr>
            <a:lvl2pPr marL="721142" indent="0">
              <a:buNone/>
              <a:defRPr sz="2208"/>
            </a:lvl2pPr>
            <a:lvl3pPr marL="1442283" indent="0">
              <a:buNone/>
              <a:defRPr sz="1893"/>
            </a:lvl3pPr>
            <a:lvl4pPr marL="2163425" indent="0">
              <a:buNone/>
              <a:defRPr sz="1577"/>
            </a:lvl4pPr>
            <a:lvl5pPr marL="2884566" indent="0">
              <a:buNone/>
              <a:defRPr sz="1577"/>
            </a:lvl5pPr>
            <a:lvl6pPr marL="3605708" indent="0">
              <a:buNone/>
              <a:defRPr sz="1577"/>
            </a:lvl6pPr>
            <a:lvl7pPr marL="4326849" indent="0">
              <a:buNone/>
              <a:defRPr sz="1577"/>
            </a:lvl7pPr>
            <a:lvl8pPr marL="5047991" indent="0">
              <a:buNone/>
              <a:defRPr sz="1577"/>
            </a:lvl8pPr>
            <a:lvl9pPr marL="5769132" indent="0">
              <a:buNone/>
              <a:defRPr sz="15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6468" y="575918"/>
            <a:ext cx="18899327" cy="209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6468" y="2879585"/>
            <a:ext cx="18899327" cy="686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6468" y="10025966"/>
            <a:ext cx="4930259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55CBFB-22E7-435F-BD47-16CF4C657B89}" type="datetimeFigureOut">
              <a:rPr lang="en-US" smtClean="0"/>
              <a:t>1/6/2026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58437" y="10025966"/>
            <a:ext cx="7395389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75536" y="10025966"/>
            <a:ext cx="4930259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442283" rtl="0" eaLnBrk="1" latinLnBrk="0" hangingPunct="1">
        <a:lnSpc>
          <a:spcPct val="90000"/>
        </a:lnSpc>
        <a:spcBef>
          <a:spcPct val="0"/>
        </a:spcBef>
        <a:buNone/>
        <a:defRPr sz="69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571" indent="-360571" algn="l" defTabSz="1442283" rtl="0" eaLnBrk="1" latinLnBrk="0" hangingPunct="1">
        <a:lnSpc>
          <a:spcPct val="90000"/>
        </a:lnSpc>
        <a:spcBef>
          <a:spcPts val="1577"/>
        </a:spcBef>
        <a:buFont typeface="Arial" panose="020B0604020202020204" pitchFamily="34" charset="0"/>
        <a:buChar char="•"/>
        <a:defRPr sz="4416" kern="1200">
          <a:solidFill>
            <a:schemeClr val="tx1"/>
          </a:solidFill>
          <a:latin typeface="+mn-lt"/>
          <a:ea typeface="+mn-ea"/>
          <a:cs typeface="+mn-cs"/>
        </a:defRPr>
      </a:lvl1pPr>
      <a:lvl2pPr marL="1081712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3786" kern="1200">
          <a:solidFill>
            <a:schemeClr val="tx1"/>
          </a:solidFill>
          <a:latin typeface="+mn-lt"/>
          <a:ea typeface="+mn-ea"/>
          <a:cs typeface="+mn-cs"/>
        </a:defRPr>
      </a:lvl2pPr>
      <a:lvl3pPr marL="1802854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3155" kern="1200">
          <a:solidFill>
            <a:schemeClr val="tx1"/>
          </a:solidFill>
          <a:latin typeface="+mn-lt"/>
          <a:ea typeface="+mn-ea"/>
          <a:cs typeface="+mn-cs"/>
        </a:defRPr>
      </a:lvl3pPr>
      <a:lvl4pPr marL="2523995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4pPr>
      <a:lvl5pPr marL="3245137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5pPr>
      <a:lvl6pPr marL="3966279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6pPr>
      <a:lvl7pPr marL="4687420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7pPr>
      <a:lvl8pPr marL="5408562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8pPr>
      <a:lvl9pPr marL="6129703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1pPr>
      <a:lvl2pPr marL="721142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2pPr>
      <a:lvl3pPr marL="1442283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3pPr>
      <a:lvl4pPr marL="2163425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4pPr>
      <a:lvl5pPr marL="2884566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5pPr>
      <a:lvl6pPr marL="3605708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6pPr>
      <a:lvl7pPr marL="4326849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7pPr>
      <a:lvl8pPr marL="5047991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8pPr>
      <a:lvl9pPr marL="5769132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DE15F12A-B487-507F-3B2F-301DDC1C04F3}"/>
              </a:ext>
            </a:extLst>
          </p:cNvPr>
          <p:cNvSpPr/>
          <p:nvPr/>
        </p:nvSpPr>
        <p:spPr>
          <a:xfrm>
            <a:off x="10607511" y="2209509"/>
            <a:ext cx="5618010" cy="2828425"/>
          </a:xfrm>
          <a:prstGeom prst="rect">
            <a:avLst/>
          </a:prstGeom>
          <a:solidFill>
            <a:schemeClr val="accent3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168C332-C71B-F8E3-FA05-770BBC491152}"/>
              </a:ext>
            </a:extLst>
          </p:cNvPr>
          <p:cNvSpPr/>
          <p:nvPr/>
        </p:nvSpPr>
        <p:spPr>
          <a:xfrm>
            <a:off x="2214594" y="2241743"/>
            <a:ext cx="6733073" cy="2828425"/>
          </a:xfrm>
          <a:prstGeom prst="rect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020A5-FDA3-8704-31F9-F9D1EEFE6A60}"/>
              </a:ext>
            </a:extLst>
          </p:cNvPr>
          <p:cNvSpPr/>
          <p:nvPr/>
        </p:nvSpPr>
        <p:spPr>
          <a:xfrm>
            <a:off x="2900447" y="2798813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" name="Oval 5" descr="+&#10;">
            <a:extLst>
              <a:ext uri="{FF2B5EF4-FFF2-40B4-BE49-F238E27FC236}">
                <a16:creationId xmlns:a16="http://schemas.microsoft.com/office/drawing/2014/main" id="{E99FAAA3-5116-9C5E-AD0C-9ACDB6B9A3DB}"/>
              </a:ext>
            </a:extLst>
          </p:cNvPr>
          <p:cNvSpPr/>
          <p:nvPr/>
        </p:nvSpPr>
        <p:spPr>
          <a:xfrm>
            <a:off x="3744605" y="3019828"/>
            <a:ext cx="146251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BE14B-EADE-D603-8876-5D7029976AE3}"/>
              </a:ext>
            </a:extLst>
          </p:cNvPr>
          <p:cNvSpPr txBox="1"/>
          <p:nvPr/>
        </p:nvSpPr>
        <p:spPr>
          <a:xfrm>
            <a:off x="2923270" y="3463851"/>
            <a:ext cx="79185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64x256x256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A9534-383D-7229-9BBC-134E3C19DB67}"/>
              </a:ext>
            </a:extLst>
          </p:cNvPr>
          <p:cNvCxnSpPr/>
          <p:nvPr/>
        </p:nvCxnSpPr>
        <p:spPr>
          <a:xfrm>
            <a:off x="2988278" y="3095003"/>
            <a:ext cx="197404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5CE996-208A-7F0A-B258-09C63CBE3DC3}"/>
              </a:ext>
            </a:extLst>
          </p:cNvPr>
          <p:cNvCxnSpPr/>
          <p:nvPr/>
        </p:nvCxnSpPr>
        <p:spPr>
          <a:xfrm>
            <a:off x="3270258" y="3095003"/>
            <a:ext cx="197404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41C59B-1788-788A-B9B7-E327932CE53D}"/>
              </a:ext>
            </a:extLst>
          </p:cNvPr>
          <p:cNvCxnSpPr/>
          <p:nvPr/>
        </p:nvCxnSpPr>
        <p:spPr>
          <a:xfrm>
            <a:off x="3547198" y="3095003"/>
            <a:ext cx="197404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3672745-1EE0-6007-BBA5-D74E0845C29E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>
          <a:xfrm rot="16200000" flipH="1">
            <a:off x="3268972" y="2471072"/>
            <a:ext cx="221013" cy="876501"/>
          </a:xfrm>
          <a:prstGeom prst="bentConnector3">
            <a:avLst>
              <a:gd name="adj1" fmla="val -33616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BBFF1D-6817-7C70-D708-0C5B561C41E8}"/>
              </a:ext>
            </a:extLst>
          </p:cNvPr>
          <p:cNvCxnSpPr/>
          <p:nvPr/>
        </p:nvCxnSpPr>
        <p:spPr>
          <a:xfrm>
            <a:off x="3890854" y="3099314"/>
            <a:ext cx="197404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7D4613-E8DF-D6A7-0334-939BF1DE7788}"/>
              </a:ext>
            </a:extLst>
          </p:cNvPr>
          <p:cNvSpPr txBox="1"/>
          <p:nvPr/>
        </p:nvSpPr>
        <p:spPr>
          <a:xfrm>
            <a:off x="4265673" y="2649991"/>
            <a:ext cx="80979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64x256x256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F7685F-1CE9-814A-267C-7B0FA33E73E6}"/>
              </a:ext>
            </a:extLst>
          </p:cNvPr>
          <p:cNvCxnSpPr>
            <a:cxnSpLocks/>
          </p:cNvCxnSpPr>
          <p:nvPr/>
        </p:nvCxnSpPr>
        <p:spPr>
          <a:xfrm>
            <a:off x="4114204" y="3384178"/>
            <a:ext cx="2" cy="207735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B39DA8F-4253-0070-2F8B-AD1C7D04FB6A}"/>
              </a:ext>
            </a:extLst>
          </p:cNvPr>
          <p:cNvSpPr/>
          <p:nvPr/>
        </p:nvSpPr>
        <p:spPr>
          <a:xfrm>
            <a:off x="4031297" y="3596179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F18BD5-9B97-B99E-1C3E-97E3A79C5958}"/>
              </a:ext>
            </a:extLst>
          </p:cNvPr>
          <p:cNvCxnSpPr/>
          <p:nvPr/>
        </p:nvCxnSpPr>
        <p:spPr>
          <a:xfrm>
            <a:off x="4231398" y="3762432"/>
            <a:ext cx="197404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696FB7-CE61-524C-BB0B-53000F803EA8}"/>
              </a:ext>
            </a:extLst>
          </p:cNvPr>
          <p:cNvSpPr txBox="1"/>
          <p:nvPr/>
        </p:nvSpPr>
        <p:spPr>
          <a:xfrm>
            <a:off x="3989556" y="3888722"/>
            <a:ext cx="8255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128x128x128</a:t>
            </a:r>
          </a:p>
        </p:txBody>
      </p:sp>
      <p:sp>
        <p:nvSpPr>
          <p:cNvPr id="40" name="Oval 39" descr="+&#10;">
            <a:extLst>
              <a:ext uri="{FF2B5EF4-FFF2-40B4-BE49-F238E27FC236}">
                <a16:creationId xmlns:a16="http://schemas.microsoft.com/office/drawing/2014/main" id="{206708B4-D862-44D0-2308-C960F5FE856A}"/>
              </a:ext>
            </a:extLst>
          </p:cNvPr>
          <p:cNvSpPr/>
          <p:nvPr/>
        </p:nvSpPr>
        <p:spPr>
          <a:xfrm>
            <a:off x="4859818" y="3679492"/>
            <a:ext cx="146251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465370-DD3C-70D6-9B5F-D0DB6C719C7C}"/>
              </a:ext>
            </a:extLst>
          </p:cNvPr>
          <p:cNvCxnSpPr>
            <a:cxnSpLocks/>
          </p:cNvCxnSpPr>
          <p:nvPr/>
        </p:nvCxnSpPr>
        <p:spPr>
          <a:xfrm flipV="1">
            <a:off x="4635381" y="3763193"/>
            <a:ext cx="224435" cy="2608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4F693BD-B0BF-35A1-7936-1C882D8BC390}"/>
              </a:ext>
            </a:extLst>
          </p:cNvPr>
          <p:cNvCxnSpPr>
            <a:cxnSpLocks/>
            <a:stCxn id="20" idx="2"/>
            <a:endCxn id="40" idx="0"/>
          </p:cNvCxnSpPr>
          <p:nvPr/>
        </p:nvCxnSpPr>
        <p:spPr>
          <a:xfrm rot="16200000" flipH="1">
            <a:off x="4391499" y="3138049"/>
            <a:ext cx="285399" cy="797490"/>
          </a:xfrm>
          <a:prstGeom prst="bentConnector3">
            <a:avLst>
              <a:gd name="adj1" fmla="val 50000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31B2AE-5A2B-1118-CDAF-FE74D2EDEEFA}"/>
              </a:ext>
            </a:extLst>
          </p:cNvPr>
          <p:cNvCxnSpPr/>
          <p:nvPr/>
        </p:nvCxnSpPr>
        <p:spPr>
          <a:xfrm>
            <a:off x="5006066" y="3762432"/>
            <a:ext cx="197404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B29EFF5-56CF-E2A0-E151-98E2A2AA6AEA}"/>
              </a:ext>
            </a:extLst>
          </p:cNvPr>
          <p:cNvSpPr txBox="1"/>
          <p:nvPr/>
        </p:nvSpPr>
        <p:spPr>
          <a:xfrm>
            <a:off x="5490811" y="3436766"/>
            <a:ext cx="7974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128x128x128</a:t>
            </a:r>
          </a:p>
        </p:txBody>
      </p:sp>
      <p:sp>
        <p:nvSpPr>
          <p:cNvPr id="59" name="Oval 58" descr="+&#10;">
            <a:extLst>
              <a:ext uri="{FF2B5EF4-FFF2-40B4-BE49-F238E27FC236}">
                <a16:creationId xmlns:a16="http://schemas.microsoft.com/office/drawing/2014/main" id="{97E374EC-2BF7-E860-F00B-D544B41F1A9F}"/>
              </a:ext>
            </a:extLst>
          </p:cNvPr>
          <p:cNvSpPr/>
          <p:nvPr/>
        </p:nvSpPr>
        <p:spPr>
          <a:xfrm>
            <a:off x="6279302" y="4170063"/>
            <a:ext cx="146251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437DB67-DC2D-E407-916A-FBE3CCDC6027}"/>
              </a:ext>
            </a:extLst>
          </p:cNvPr>
          <p:cNvCxnSpPr>
            <a:cxnSpLocks/>
            <a:stCxn id="24" idx="2"/>
            <a:endCxn id="59" idx="0"/>
          </p:cNvCxnSpPr>
          <p:nvPr/>
        </p:nvCxnSpPr>
        <p:spPr>
          <a:xfrm rot="16200000" flipH="1">
            <a:off x="5712052" y="3529688"/>
            <a:ext cx="239541" cy="1041210"/>
          </a:xfrm>
          <a:prstGeom prst="bentConnector3">
            <a:avLst>
              <a:gd name="adj1" fmla="val 50000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9902D06-1D1C-B2DB-16AF-211EF5A89229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425549" y="4245240"/>
            <a:ext cx="197236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2B294CA-D2DA-A61E-7427-B186DD532FDB}"/>
              </a:ext>
            </a:extLst>
          </p:cNvPr>
          <p:cNvSpPr txBox="1"/>
          <p:nvPr/>
        </p:nvSpPr>
        <p:spPr>
          <a:xfrm>
            <a:off x="5311216" y="4384171"/>
            <a:ext cx="70972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256x64x64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A022832-1473-581E-61A9-1DB0FE9AE74C}"/>
              </a:ext>
            </a:extLst>
          </p:cNvPr>
          <p:cNvCxnSpPr>
            <a:cxnSpLocks/>
          </p:cNvCxnSpPr>
          <p:nvPr/>
        </p:nvCxnSpPr>
        <p:spPr>
          <a:xfrm flipV="1">
            <a:off x="5479848" y="4245922"/>
            <a:ext cx="224435" cy="2608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9739839-F0C8-F0A0-7FD6-923C97C79740}"/>
              </a:ext>
            </a:extLst>
          </p:cNvPr>
          <p:cNvCxnSpPr>
            <a:cxnSpLocks/>
          </p:cNvCxnSpPr>
          <p:nvPr/>
        </p:nvCxnSpPr>
        <p:spPr>
          <a:xfrm>
            <a:off x="6769665" y="4316289"/>
            <a:ext cx="0" cy="207735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B444725-19E6-E178-11F5-CFBBEDA83165}"/>
              </a:ext>
            </a:extLst>
          </p:cNvPr>
          <p:cNvSpPr/>
          <p:nvPr/>
        </p:nvSpPr>
        <p:spPr>
          <a:xfrm>
            <a:off x="6547037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A24C91-4ED3-21AA-6042-B2582068383E}"/>
              </a:ext>
            </a:extLst>
          </p:cNvPr>
          <p:cNvSpPr txBox="1"/>
          <p:nvPr/>
        </p:nvSpPr>
        <p:spPr>
          <a:xfrm>
            <a:off x="6824010" y="4600329"/>
            <a:ext cx="7524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512x32x32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C2B4868-E378-C165-4B28-F101C21C5892}"/>
              </a:ext>
            </a:extLst>
          </p:cNvPr>
          <p:cNvSpPr txBox="1"/>
          <p:nvPr/>
        </p:nvSpPr>
        <p:spPr>
          <a:xfrm>
            <a:off x="8296033" y="4591522"/>
            <a:ext cx="7056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512x32x32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99C3583-58B8-F6AE-C8ED-5D7427F12863}"/>
              </a:ext>
            </a:extLst>
          </p:cNvPr>
          <p:cNvCxnSpPr>
            <a:cxnSpLocks/>
            <a:stCxn id="90" idx="3"/>
            <a:endCxn id="54" idx="1"/>
          </p:cNvCxnSpPr>
          <p:nvPr/>
        </p:nvCxnSpPr>
        <p:spPr>
          <a:xfrm>
            <a:off x="7071384" y="4561014"/>
            <a:ext cx="150870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6E42521-827F-3F96-B8EB-D56E812C3BCF}"/>
              </a:ext>
            </a:extLst>
          </p:cNvPr>
          <p:cNvCxnSpPr>
            <a:cxnSpLocks/>
            <a:stCxn id="44" idx="2"/>
            <a:endCxn id="103" idx="0"/>
          </p:cNvCxnSpPr>
          <p:nvPr/>
        </p:nvCxnSpPr>
        <p:spPr>
          <a:xfrm rot="16200000" flipH="1">
            <a:off x="7358068" y="3790705"/>
            <a:ext cx="157777" cy="1248005"/>
          </a:xfrm>
          <a:prstGeom prst="bentConnector3">
            <a:avLst>
              <a:gd name="adj1" fmla="val 35512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 descr="+&#10;">
            <a:extLst>
              <a:ext uri="{FF2B5EF4-FFF2-40B4-BE49-F238E27FC236}">
                <a16:creationId xmlns:a16="http://schemas.microsoft.com/office/drawing/2014/main" id="{39121686-4E6A-898E-874B-27BD0B35AF44}"/>
              </a:ext>
            </a:extLst>
          </p:cNvPr>
          <p:cNvSpPr/>
          <p:nvPr/>
        </p:nvSpPr>
        <p:spPr>
          <a:xfrm>
            <a:off x="7987833" y="4493594"/>
            <a:ext cx="146251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+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DA4A41-E997-5A24-CCD4-DBD20C06E9F6}"/>
              </a:ext>
            </a:extLst>
          </p:cNvPr>
          <p:cNvCxnSpPr>
            <a:cxnSpLocks/>
            <a:endCxn id="103" idx="2"/>
          </p:cNvCxnSpPr>
          <p:nvPr/>
        </p:nvCxnSpPr>
        <p:spPr>
          <a:xfrm>
            <a:off x="7686706" y="4568770"/>
            <a:ext cx="301126" cy="0"/>
          </a:xfrm>
          <a:prstGeom prst="straightConnector1">
            <a:avLst/>
          </a:prstGeom>
          <a:ln w="0">
            <a:solidFill>
              <a:schemeClr val="tx1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F305F31-D88C-7F67-6CDA-FF12EB2500A3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8134080" y="4568770"/>
            <a:ext cx="197236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0ECAE549-14AC-93AC-8C1A-A02003A49C6D}"/>
              </a:ext>
            </a:extLst>
          </p:cNvPr>
          <p:cNvCxnSpPr>
            <a:cxnSpLocks/>
            <a:stCxn id="65" idx="0"/>
            <a:endCxn id="78" idx="0"/>
          </p:cNvCxnSpPr>
          <p:nvPr/>
        </p:nvCxnSpPr>
        <p:spPr>
          <a:xfrm rot="5400000" flipH="1" flipV="1">
            <a:off x="9727377" y="3361613"/>
            <a:ext cx="42157" cy="2290608"/>
          </a:xfrm>
          <a:prstGeom prst="bentConnector3">
            <a:avLst>
              <a:gd name="adj1" fmla="val 425350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232320E7-2108-83FD-1DBB-7C10298CDCCC}"/>
              </a:ext>
            </a:extLst>
          </p:cNvPr>
          <p:cNvSpPr txBox="1"/>
          <p:nvPr/>
        </p:nvSpPr>
        <p:spPr>
          <a:xfrm>
            <a:off x="12962301" y="4298073"/>
            <a:ext cx="77789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256x64x64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9B01DA6-2CFD-863E-7748-9FD4DB9C17F7}"/>
              </a:ext>
            </a:extLst>
          </p:cNvPr>
          <p:cNvSpPr txBox="1"/>
          <p:nvPr/>
        </p:nvSpPr>
        <p:spPr>
          <a:xfrm>
            <a:off x="14100840" y="3888721"/>
            <a:ext cx="85654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128x128x128</a:t>
            </a:r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A9F3B15D-2ED3-852F-A559-1516552B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95" y="2755843"/>
            <a:ext cx="772059" cy="77421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23C5A65C-82FF-34A8-BF11-C59FF5157BA4}"/>
              </a:ext>
            </a:extLst>
          </p:cNvPr>
          <p:cNvSpPr txBox="1"/>
          <p:nvPr/>
        </p:nvSpPr>
        <p:spPr>
          <a:xfrm>
            <a:off x="2195493" y="3579191"/>
            <a:ext cx="62362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3x256x256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E08F2B-99CE-646E-E297-072ACFCCBAF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20355" y="3096453"/>
            <a:ext cx="280093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951FE382-AA48-53F9-F618-5195EFCD324A}"/>
              </a:ext>
            </a:extLst>
          </p:cNvPr>
          <p:cNvSpPr txBox="1"/>
          <p:nvPr/>
        </p:nvSpPr>
        <p:spPr>
          <a:xfrm>
            <a:off x="4701277" y="4798334"/>
            <a:ext cx="1676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ENCODER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5316E19-8E05-7379-DEC2-3A084EBFB5C6}"/>
              </a:ext>
            </a:extLst>
          </p:cNvPr>
          <p:cNvSpPr txBox="1"/>
          <p:nvPr/>
        </p:nvSpPr>
        <p:spPr>
          <a:xfrm>
            <a:off x="12852276" y="4762390"/>
            <a:ext cx="1676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4A65C-AB64-106B-FDBA-B582AD91217E}"/>
              </a:ext>
            </a:extLst>
          </p:cNvPr>
          <p:cNvSpPr/>
          <p:nvPr/>
        </p:nvSpPr>
        <p:spPr>
          <a:xfrm>
            <a:off x="3185684" y="2798813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A73557-92CD-D7FC-84E2-4DC13EEB3597}"/>
              </a:ext>
            </a:extLst>
          </p:cNvPr>
          <p:cNvSpPr/>
          <p:nvPr/>
        </p:nvSpPr>
        <p:spPr>
          <a:xfrm>
            <a:off x="3472111" y="280304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2D0D04-5604-F86E-BDC0-7F05D00D194B}"/>
              </a:ext>
            </a:extLst>
          </p:cNvPr>
          <p:cNvSpPr/>
          <p:nvPr/>
        </p:nvSpPr>
        <p:spPr>
          <a:xfrm>
            <a:off x="4094671" y="2798813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17EAC0-7E4A-E958-559E-69C2FAFFD1BD}"/>
              </a:ext>
            </a:extLst>
          </p:cNvPr>
          <p:cNvSpPr/>
          <p:nvPr/>
        </p:nvSpPr>
        <p:spPr>
          <a:xfrm>
            <a:off x="4434255" y="3598630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4E2E7-90CC-9F54-0ADB-EFDFED865755}"/>
              </a:ext>
            </a:extLst>
          </p:cNvPr>
          <p:cNvSpPr/>
          <p:nvPr/>
        </p:nvSpPr>
        <p:spPr>
          <a:xfrm>
            <a:off x="5211166" y="3596179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BFB91F-0D03-2D50-03E4-87EE63679A91}"/>
              </a:ext>
            </a:extLst>
          </p:cNvPr>
          <p:cNvSpPr/>
          <p:nvPr/>
        </p:nvSpPr>
        <p:spPr>
          <a:xfrm>
            <a:off x="5138551" y="4139264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59EF5D-A206-FF87-2221-2BD8C7AE7C02}"/>
              </a:ext>
            </a:extLst>
          </p:cNvPr>
          <p:cNvCxnSpPr>
            <a:cxnSpLocks/>
          </p:cNvCxnSpPr>
          <p:nvPr/>
        </p:nvCxnSpPr>
        <p:spPr>
          <a:xfrm>
            <a:off x="5287363" y="3933477"/>
            <a:ext cx="0" cy="207735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0208C5-4141-EDE0-1C5D-022A593F7AAE}"/>
              </a:ext>
            </a:extLst>
          </p:cNvPr>
          <p:cNvSpPr/>
          <p:nvPr/>
        </p:nvSpPr>
        <p:spPr>
          <a:xfrm>
            <a:off x="5710134" y="414681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80EF8D-B79F-1568-5ED6-1BD0E296B74E}"/>
              </a:ext>
            </a:extLst>
          </p:cNvPr>
          <p:cNvCxnSpPr>
            <a:cxnSpLocks/>
          </p:cNvCxnSpPr>
          <p:nvPr/>
        </p:nvCxnSpPr>
        <p:spPr>
          <a:xfrm flipV="1">
            <a:off x="6058968" y="4245922"/>
            <a:ext cx="224435" cy="2608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9A711F5-AC4C-F95A-A108-35083816F0BC}"/>
              </a:ext>
            </a:extLst>
          </p:cNvPr>
          <p:cNvSpPr/>
          <p:nvPr/>
        </p:nvSpPr>
        <p:spPr>
          <a:xfrm>
            <a:off x="6633530" y="4154665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F69DBC-D339-5269-4904-188AFB1A8120}"/>
              </a:ext>
            </a:extLst>
          </p:cNvPr>
          <p:cNvSpPr/>
          <p:nvPr/>
        </p:nvSpPr>
        <p:spPr>
          <a:xfrm>
            <a:off x="7222255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065DC6-9767-B81C-570F-91D37B59F22C}"/>
              </a:ext>
            </a:extLst>
          </p:cNvPr>
          <p:cNvSpPr/>
          <p:nvPr/>
        </p:nvSpPr>
        <p:spPr>
          <a:xfrm>
            <a:off x="8340977" y="4527993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31154C-20BB-9AAC-9A2F-42580C9EF874}"/>
              </a:ext>
            </a:extLst>
          </p:cNvPr>
          <p:cNvSpPr/>
          <p:nvPr/>
        </p:nvSpPr>
        <p:spPr>
          <a:xfrm>
            <a:off x="9106153" y="4524737"/>
            <a:ext cx="668426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8C9E009-5CE5-B3A1-C2E7-F1F7C506E512}"/>
              </a:ext>
            </a:extLst>
          </p:cNvPr>
          <p:cNvCxnSpPr>
            <a:cxnSpLocks/>
            <a:stCxn id="65" idx="3"/>
            <a:endCxn id="70" idx="1"/>
          </p:cNvCxnSpPr>
          <p:nvPr/>
        </p:nvCxnSpPr>
        <p:spPr>
          <a:xfrm flipV="1">
            <a:off x="8865324" y="4564051"/>
            <a:ext cx="240828" cy="3258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FEB656F-1B41-8236-E3E8-8309946EA303}"/>
              </a:ext>
            </a:extLst>
          </p:cNvPr>
          <p:cNvSpPr txBox="1"/>
          <p:nvPr/>
        </p:nvSpPr>
        <p:spPr>
          <a:xfrm>
            <a:off x="9114139" y="4599416"/>
            <a:ext cx="74987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1024x32x32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05890E-BB7D-EF2F-87EB-4E71F450376F}"/>
              </a:ext>
            </a:extLst>
          </p:cNvPr>
          <p:cNvCxnSpPr>
            <a:cxnSpLocks/>
          </p:cNvCxnSpPr>
          <p:nvPr/>
        </p:nvCxnSpPr>
        <p:spPr>
          <a:xfrm>
            <a:off x="9780000" y="4562476"/>
            <a:ext cx="197236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9EB7068E-7972-998E-0843-067A19D66764}"/>
              </a:ext>
            </a:extLst>
          </p:cNvPr>
          <p:cNvSpPr/>
          <p:nvPr/>
        </p:nvSpPr>
        <p:spPr>
          <a:xfrm>
            <a:off x="9986897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4A4140-FD41-BF38-1716-E013D1829CCB}"/>
              </a:ext>
            </a:extLst>
          </p:cNvPr>
          <p:cNvSpPr txBox="1"/>
          <p:nvPr/>
        </p:nvSpPr>
        <p:spPr>
          <a:xfrm>
            <a:off x="9968187" y="4606623"/>
            <a:ext cx="74236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512x32x32</a:t>
            </a:r>
          </a:p>
        </p:txBody>
      </p:sp>
      <p:sp>
        <p:nvSpPr>
          <p:cNvPr id="78" name="Oval 77" descr="+&#10;">
            <a:extLst>
              <a:ext uri="{FF2B5EF4-FFF2-40B4-BE49-F238E27FC236}">
                <a16:creationId xmlns:a16="http://schemas.microsoft.com/office/drawing/2014/main" id="{6FCDD1AA-BE7E-8210-E97E-B4DE50AB3988}"/>
              </a:ext>
            </a:extLst>
          </p:cNvPr>
          <p:cNvSpPr/>
          <p:nvPr/>
        </p:nvSpPr>
        <p:spPr>
          <a:xfrm>
            <a:off x="10819201" y="4485837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|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C3FCE4E-A3D6-EAAB-CA38-491A434CC764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10518074" y="4561014"/>
            <a:ext cx="301126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F83B68-7D1E-B006-30BF-A4C6A0B48217}"/>
              </a:ext>
            </a:extLst>
          </p:cNvPr>
          <p:cNvCxnSpPr>
            <a:cxnSpLocks/>
          </p:cNvCxnSpPr>
          <p:nvPr/>
        </p:nvCxnSpPr>
        <p:spPr>
          <a:xfrm>
            <a:off x="10967654" y="4561014"/>
            <a:ext cx="257424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980D24E-7FB0-94CD-F50F-0809DF227DD4}"/>
              </a:ext>
            </a:extLst>
          </p:cNvPr>
          <p:cNvSpPr/>
          <p:nvPr/>
        </p:nvSpPr>
        <p:spPr>
          <a:xfrm>
            <a:off x="11227918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8F0672-67DD-D8A5-0286-26BB87241C8A}"/>
              </a:ext>
            </a:extLst>
          </p:cNvPr>
          <p:cNvSpPr txBox="1"/>
          <p:nvPr/>
        </p:nvSpPr>
        <p:spPr>
          <a:xfrm>
            <a:off x="11505866" y="4584226"/>
            <a:ext cx="7819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512x32x32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F769286-C877-FD10-7198-FD0643C4A83F}"/>
              </a:ext>
            </a:extLst>
          </p:cNvPr>
          <p:cNvCxnSpPr>
            <a:cxnSpLocks/>
            <a:stCxn id="85" idx="3"/>
            <a:endCxn id="92" idx="1"/>
          </p:cNvCxnSpPr>
          <p:nvPr/>
        </p:nvCxnSpPr>
        <p:spPr>
          <a:xfrm>
            <a:off x="11752267" y="4561014"/>
            <a:ext cx="150870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A41E4A3E-F74E-C087-7ACA-F1DEFB22C515}"/>
              </a:ext>
            </a:extLst>
          </p:cNvPr>
          <p:cNvSpPr/>
          <p:nvPr/>
        </p:nvSpPr>
        <p:spPr>
          <a:xfrm>
            <a:off x="11903136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B44CC9E-5349-3D78-6706-D9A2CA45A2F8}"/>
              </a:ext>
            </a:extLst>
          </p:cNvPr>
          <p:cNvSpPr/>
          <p:nvPr/>
        </p:nvSpPr>
        <p:spPr>
          <a:xfrm>
            <a:off x="11964130" y="415466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0A43C7-F6CF-13F3-5491-2784CD086D4D}"/>
              </a:ext>
            </a:extLst>
          </p:cNvPr>
          <p:cNvCxnSpPr>
            <a:cxnSpLocks/>
          </p:cNvCxnSpPr>
          <p:nvPr/>
        </p:nvCxnSpPr>
        <p:spPr>
          <a:xfrm flipV="1">
            <a:off x="12145439" y="4343113"/>
            <a:ext cx="0" cy="170756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C6D3F85-812F-8A15-F972-BA1B643BF9A4}"/>
              </a:ext>
            </a:extLst>
          </p:cNvPr>
          <p:cNvCxnSpPr>
            <a:cxnSpLocks/>
            <a:stCxn id="94" idx="3"/>
            <a:endCxn id="100" idx="2"/>
          </p:cNvCxnSpPr>
          <p:nvPr/>
        </p:nvCxnSpPr>
        <p:spPr>
          <a:xfrm>
            <a:off x="12322977" y="4245240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Oval 99" descr="+&#10;">
            <a:extLst>
              <a:ext uri="{FF2B5EF4-FFF2-40B4-BE49-F238E27FC236}">
                <a16:creationId xmlns:a16="http://schemas.microsoft.com/office/drawing/2014/main" id="{713DD199-60DE-A7D0-2899-788580A0B056}"/>
              </a:ext>
            </a:extLst>
          </p:cNvPr>
          <p:cNvSpPr/>
          <p:nvPr/>
        </p:nvSpPr>
        <p:spPr>
          <a:xfrm>
            <a:off x="12532998" y="4170063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|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BB43963-4935-173D-F2CB-1D768A0E0B8C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12682112" y="4245240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6B145996-8CB3-F1AE-B8CA-F791DB4CE9F8}"/>
              </a:ext>
            </a:extLst>
          </p:cNvPr>
          <p:cNvCxnSpPr>
            <a:cxnSpLocks/>
            <a:stCxn id="44" idx="0"/>
            <a:endCxn id="100" idx="0"/>
          </p:cNvCxnSpPr>
          <p:nvPr/>
        </p:nvCxnSpPr>
        <p:spPr>
          <a:xfrm rot="16200000" flipH="1">
            <a:off x="9702555" y="1265063"/>
            <a:ext cx="15397" cy="5794604"/>
          </a:xfrm>
          <a:prstGeom prst="bentConnector3">
            <a:avLst>
              <a:gd name="adj1" fmla="val -816548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AF9D781-0761-D1EF-5251-05F0630009C9}"/>
              </a:ext>
            </a:extLst>
          </p:cNvPr>
          <p:cNvSpPr txBox="1"/>
          <p:nvPr/>
        </p:nvSpPr>
        <p:spPr>
          <a:xfrm>
            <a:off x="7021316" y="4007487"/>
            <a:ext cx="79102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256x64x64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CE46091-157E-8CCC-72BF-31245A4BEF45}"/>
              </a:ext>
            </a:extLst>
          </p:cNvPr>
          <p:cNvSpPr txBox="1"/>
          <p:nvPr/>
        </p:nvSpPr>
        <p:spPr>
          <a:xfrm>
            <a:off x="11847034" y="4007442"/>
            <a:ext cx="7097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256x64x64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3917997-9BB5-97F8-0CDB-897270461FD0}"/>
              </a:ext>
            </a:extLst>
          </p:cNvPr>
          <p:cNvSpPr/>
          <p:nvPr/>
        </p:nvSpPr>
        <p:spPr>
          <a:xfrm>
            <a:off x="12844240" y="415466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84F5D7D-8078-2DFF-710F-55B582777935}"/>
              </a:ext>
            </a:extLst>
          </p:cNvPr>
          <p:cNvCxnSpPr>
            <a:cxnSpLocks/>
          </p:cNvCxnSpPr>
          <p:nvPr/>
        </p:nvCxnSpPr>
        <p:spPr>
          <a:xfrm>
            <a:off x="13205988" y="4245240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2790FF1-DDAE-8201-CEB2-8B6D2DF33D70}"/>
              </a:ext>
            </a:extLst>
          </p:cNvPr>
          <p:cNvSpPr/>
          <p:nvPr/>
        </p:nvSpPr>
        <p:spPr>
          <a:xfrm>
            <a:off x="13366094" y="415466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A1B1B31-C4E6-D3D3-C665-ECF77CF5FBC9}"/>
              </a:ext>
            </a:extLst>
          </p:cNvPr>
          <p:cNvCxnSpPr>
            <a:cxnSpLocks/>
            <a:stCxn id="120" idx="0"/>
            <a:endCxn id="123" idx="2"/>
          </p:cNvCxnSpPr>
          <p:nvPr/>
        </p:nvCxnSpPr>
        <p:spPr>
          <a:xfrm flipV="1">
            <a:off x="13545516" y="3920996"/>
            <a:ext cx="1240" cy="233668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D7185C1-7255-7079-CB9B-7406936398AC}"/>
              </a:ext>
            </a:extLst>
          </p:cNvPr>
          <p:cNvSpPr/>
          <p:nvPr/>
        </p:nvSpPr>
        <p:spPr>
          <a:xfrm>
            <a:off x="13446706" y="3586651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248C28A-CC79-06C2-D452-C440E26CC581}"/>
              </a:ext>
            </a:extLst>
          </p:cNvPr>
          <p:cNvCxnSpPr>
            <a:cxnSpLocks/>
            <a:endCxn id="144" idx="2"/>
          </p:cNvCxnSpPr>
          <p:nvPr/>
        </p:nvCxnSpPr>
        <p:spPr>
          <a:xfrm>
            <a:off x="13659839" y="3762432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Oval 143" descr="+&#10;">
            <a:extLst>
              <a:ext uri="{FF2B5EF4-FFF2-40B4-BE49-F238E27FC236}">
                <a16:creationId xmlns:a16="http://schemas.microsoft.com/office/drawing/2014/main" id="{57D03A4B-E6E6-30C2-88E7-486650A74365}"/>
              </a:ext>
            </a:extLst>
          </p:cNvPr>
          <p:cNvSpPr/>
          <p:nvPr/>
        </p:nvSpPr>
        <p:spPr>
          <a:xfrm>
            <a:off x="13869860" y="3687255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|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69E5B22-17E3-0789-A867-0683F50E01CF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14018973" y="3762432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AA617D19-2A5C-1581-0483-15588ADAA24D}"/>
              </a:ext>
            </a:extLst>
          </p:cNvPr>
          <p:cNvCxnSpPr>
            <a:cxnSpLocks/>
            <a:stCxn id="24" idx="0"/>
            <a:endCxn id="144" idx="0"/>
          </p:cNvCxnSpPr>
          <p:nvPr/>
        </p:nvCxnSpPr>
        <p:spPr>
          <a:xfrm rot="16200000" flipH="1">
            <a:off x="9582279" y="-674883"/>
            <a:ext cx="91076" cy="8633200"/>
          </a:xfrm>
          <a:prstGeom prst="bentConnector3">
            <a:avLst>
              <a:gd name="adj1" fmla="val -146416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B6F7F0A-1EB8-9396-FF74-632591F85F3E}"/>
              </a:ext>
            </a:extLst>
          </p:cNvPr>
          <p:cNvSpPr/>
          <p:nvPr/>
        </p:nvSpPr>
        <p:spPr>
          <a:xfrm>
            <a:off x="14182038" y="3587498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7A3D4D6-5736-4615-5372-CA08EE276E6D}"/>
              </a:ext>
            </a:extLst>
          </p:cNvPr>
          <p:cNvCxnSpPr>
            <a:cxnSpLocks/>
          </p:cNvCxnSpPr>
          <p:nvPr/>
        </p:nvCxnSpPr>
        <p:spPr>
          <a:xfrm>
            <a:off x="14384733" y="3770192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8964160-697F-B115-FBA8-FAF82FDD15B5}"/>
              </a:ext>
            </a:extLst>
          </p:cNvPr>
          <p:cNvSpPr/>
          <p:nvPr/>
        </p:nvSpPr>
        <p:spPr>
          <a:xfrm>
            <a:off x="14541895" y="3579435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C21DC90-73AD-C42D-1C73-D8461F47D5AE}"/>
              </a:ext>
            </a:extLst>
          </p:cNvPr>
          <p:cNvCxnSpPr>
            <a:cxnSpLocks/>
          </p:cNvCxnSpPr>
          <p:nvPr/>
        </p:nvCxnSpPr>
        <p:spPr>
          <a:xfrm flipV="1">
            <a:off x="14650418" y="3358245"/>
            <a:ext cx="1240" cy="233668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DA53E21-DA87-B79A-822B-0F7C95E78EA9}"/>
              </a:ext>
            </a:extLst>
          </p:cNvPr>
          <p:cNvSpPr/>
          <p:nvPr/>
        </p:nvSpPr>
        <p:spPr>
          <a:xfrm>
            <a:off x="14610467" y="2762311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20C0070-1844-FE50-0920-6323729C836D}"/>
              </a:ext>
            </a:extLst>
          </p:cNvPr>
          <p:cNvCxnSpPr>
            <a:cxnSpLocks/>
            <a:endCxn id="158" idx="2"/>
          </p:cNvCxnSpPr>
          <p:nvPr/>
        </p:nvCxnSpPr>
        <p:spPr>
          <a:xfrm>
            <a:off x="14701049" y="3095003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Oval 157" descr="+&#10;">
            <a:extLst>
              <a:ext uri="{FF2B5EF4-FFF2-40B4-BE49-F238E27FC236}">
                <a16:creationId xmlns:a16="http://schemas.microsoft.com/office/drawing/2014/main" id="{F2AE914E-8471-366E-DD8F-F084331C7757}"/>
              </a:ext>
            </a:extLst>
          </p:cNvPr>
          <p:cNvSpPr/>
          <p:nvPr/>
        </p:nvSpPr>
        <p:spPr>
          <a:xfrm>
            <a:off x="14911068" y="3019828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|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E10EC6E-09AF-C98D-A6AB-A9BF51B5F39B}"/>
              </a:ext>
            </a:extLst>
          </p:cNvPr>
          <p:cNvCxnSpPr>
            <a:cxnSpLocks/>
            <a:stCxn id="158" idx="6"/>
          </p:cNvCxnSpPr>
          <p:nvPr/>
        </p:nvCxnSpPr>
        <p:spPr>
          <a:xfrm>
            <a:off x="15060183" y="309500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608C1055-F3CC-9723-93C8-004F72CB5955}"/>
              </a:ext>
            </a:extLst>
          </p:cNvPr>
          <p:cNvCxnSpPr>
            <a:cxnSpLocks/>
            <a:stCxn id="20" idx="0"/>
            <a:endCxn id="158" idx="0"/>
          </p:cNvCxnSpPr>
          <p:nvPr/>
        </p:nvCxnSpPr>
        <p:spPr>
          <a:xfrm rot="16200000" flipH="1">
            <a:off x="9450032" y="-2515768"/>
            <a:ext cx="221013" cy="10850174"/>
          </a:xfrm>
          <a:prstGeom prst="bentConnector3">
            <a:avLst>
              <a:gd name="adj1" fmla="val -56543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92E8F3E-D35B-4ABE-237E-F662A703282C}"/>
              </a:ext>
            </a:extLst>
          </p:cNvPr>
          <p:cNvSpPr/>
          <p:nvPr/>
        </p:nvSpPr>
        <p:spPr>
          <a:xfrm>
            <a:off x="15223877" y="277615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52A8C9F-06F6-F249-4966-659657873A42}"/>
              </a:ext>
            </a:extLst>
          </p:cNvPr>
          <p:cNvCxnSpPr>
            <a:cxnSpLocks/>
          </p:cNvCxnSpPr>
          <p:nvPr/>
        </p:nvCxnSpPr>
        <p:spPr>
          <a:xfrm>
            <a:off x="15315453" y="309500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7DC0262-978D-AC55-7EF8-31C2BEAFD7C7}"/>
              </a:ext>
            </a:extLst>
          </p:cNvPr>
          <p:cNvSpPr/>
          <p:nvPr/>
        </p:nvSpPr>
        <p:spPr>
          <a:xfrm>
            <a:off x="15479146" y="277615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C01874A-F84C-0A92-F587-59AEA8BC0F16}"/>
              </a:ext>
            </a:extLst>
          </p:cNvPr>
          <p:cNvSpPr txBox="1"/>
          <p:nvPr/>
        </p:nvSpPr>
        <p:spPr>
          <a:xfrm>
            <a:off x="15562025" y="3523693"/>
            <a:ext cx="6634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6x256x256</a:t>
            </a:r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10CCE908-B876-31B5-AE6E-5C9AFAEB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155" y="2760125"/>
            <a:ext cx="744539" cy="740437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D37A30A-9F6D-CB51-D3D6-9149F626F316}"/>
              </a:ext>
            </a:extLst>
          </p:cNvPr>
          <p:cNvCxnSpPr>
            <a:cxnSpLocks/>
          </p:cNvCxnSpPr>
          <p:nvPr/>
        </p:nvCxnSpPr>
        <p:spPr>
          <a:xfrm>
            <a:off x="15568818" y="309500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3E94F84B-1771-BC44-BB63-06572C8DCD39}"/>
              </a:ext>
            </a:extLst>
          </p:cNvPr>
          <p:cNvSpPr txBox="1"/>
          <p:nvPr/>
        </p:nvSpPr>
        <p:spPr>
          <a:xfrm>
            <a:off x="15060930" y="3330002"/>
            <a:ext cx="8143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64x256x256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C85D510-F2D5-7114-4141-1A50EB4B65D8}"/>
              </a:ext>
            </a:extLst>
          </p:cNvPr>
          <p:cNvSpPr txBox="1"/>
          <p:nvPr/>
        </p:nvSpPr>
        <p:spPr>
          <a:xfrm>
            <a:off x="14316105" y="2623973"/>
            <a:ext cx="80864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64x256x256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3C8F233-812B-E8BD-14E8-72962D86D41D}"/>
              </a:ext>
            </a:extLst>
          </p:cNvPr>
          <p:cNvSpPr txBox="1"/>
          <p:nvPr/>
        </p:nvSpPr>
        <p:spPr>
          <a:xfrm>
            <a:off x="13173783" y="3441167"/>
            <a:ext cx="74866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128x128x128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0A8E733-2BB0-7F6A-0F7B-A0AC367B2A91}"/>
              </a:ext>
            </a:extLst>
          </p:cNvPr>
          <p:cNvSpPr txBox="1"/>
          <p:nvPr/>
        </p:nvSpPr>
        <p:spPr>
          <a:xfrm>
            <a:off x="8938489" y="4797006"/>
            <a:ext cx="19614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BOTTLENECK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693F9A1-DB50-9B4D-7436-3169431CFEDF}"/>
              </a:ext>
            </a:extLst>
          </p:cNvPr>
          <p:cNvSpPr/>
          <p:nvPr/>
        </p:nvSpPr>
        <p:spPr>
          <a:xfrm>
            <a:off x="3086167" y="2617154"/>
            <a:ext cx="1241995" cy="8712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C5B30AB-45C3-1877-EF18-5D2A712E7FF3}"/>
              </a:ext>
            </a:extLst>
          </p:cNvPr>
          <p:cNvSpPr txBox="1"/>
          <p:nvPr/>
        </p:nvSpPr>
        <p:spPr>
          <a:xfrm>
            <a:off x="3433686" y="2459620"/>
            <a:ext cx="69765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RESBLOCK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47AE3D6C-8907-8B08-81F8-696F08B136DA}"/>
              </a:ext>
            </a:extLst>
          </p:cNvPr>
          <p:cNvSpPr/>
          <p:nvPr/>
        </p:nvSpPr>
        <p:spPr>
          <a:xfrm>
            <a:off x="3919919" y="3473583"/>
            <a:ext cx="1609662" cy="5583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7643B37-D36F-1BDC-0D54-066C909A3FB2}"/>
              </a:ext>
            </a:extLst>
          </p:cNvPr>
          <p:cNvSpPr txBox="1"/>
          <p:nvPr/>
        </p:nvSpPr>
        <p:spPr>
          <a:xfrm>
            <a:off x="4443476" y="3307441"/>
            <a:ext cx="80489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DOWNBLOCK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974B015-8455-262A-5F1D-EEEA1BC72618}"/>
              </a:ext>
            </a:extLst>
          </p:cNvPr>
          <p:cNvSpPr/>
          <p:nvPr/>
        </p:nvSpPr>
        <p:spPr>
          <a:xfrm>
            <a:off x="5091512" y="4002241"/>
            <a:ext cx="1961376" cy="4154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CAE8F57-69A7-B951-DAF2-59118320B4FC}"/>
              </a:ext>
            </a:extLst>
          </p:cNvPr>
          <p:cNvSpPr txBox="1"/>
          <p:nvPr/>
        </p:nvSpPr>
        <p:spPr>
          <a:xfrm>
            <a:off x="5758713" y="3837289"/>
            <a:ext cx="93552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DOWNBLOCK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88DBEA5-CCC8-7946-7D6C-0B1226B47EAE}"/>
              </a:ext>
            </a:extLst>
          </p:cNvPr>
          <p:cNvSpPr/>
          <p:nvPr/>
        </p:nvSpPr>
        <p:spPr>
          <a:xfrm>
            <a:off x="6511824" y="4367972"/>
            <a:ext cx="2399280" cy="4154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658AB2F-6DF1-1E82-2682-88ED2DBA4530}"/>
              </a:ext>
            </a:extLst>
          </p:cNvPr>
          <p:cNvSpPr txBox="1"/>
          <p:nvPr/>
        </p:nvSpPr>
        <p:spPr>
          <a:xfrm>
            <a:off x="7524091" y="4200539"/>
            <a:ext cx="92748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/>
              <a:t>DOWNBLOCK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6E77A01-622C-40BC-B9C6-DDE67EA0C93F}"/>
              </a:ext>
            </a:extLst>
          </p:cNvPr>
          <p:cNvSpPr/>
          <p:nvPr/>
        </p:nvSpPr>
        <p:spPr>
          <a:xfrm>
            <a:off x="10607512" y="4410995"/>
            <a:ext cx="1902343" cy="33441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415FAAE-A48C-6282-7454-658EE73BA6B5}"/>
              </a:ext>
            </a:extLst>
          </p:cNvPr>
          <p:cNvSpPr txBox="1"/>
          <p:nvPr/>
        </p:nvSpPr>
        <p:spPr>
          <a:xfrm>
            <a:off x="11096366" y="4752618"/>
            <a:ext cx="987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UPBLOCK, UPSAMPLE=FALSE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A4C63C77-A0C4-A909-37FA-EB7DE91C0BE9}"/>
              </a:ext>
            </a:extLst>
          </p:cNvPr>
          <p:cNvSpPr/>
          <p:nvPr/>
        </p:nvSpPr>
        <p:spPr>
          <a:xfrm>
            <a:off x="11903137" y="4067668"/>
            <a:ext cx="1871282" cy="3839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6456935-609A-BEA6-AA51-C158F1F32DB0}"/>
              </a:ext>
            </a:extLst>
          </p:cNvPr>
          <p:cNvSpPr txBox="1"/>
          <p:nvPr/>
        </p:nvSpPr>
        <p:spPr>
          <a:xfrm>
            <a:off x="12586563" y="4443632"/>
            <a:ext cx="98738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UPBLOCK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59710332-6748-3982-C7CA-5C40014D5C2C}"/>
              </a:ext>
            </a:extLst>
          </p:cNvPr>
          <p:cNvSpPr/>
          <p:nvPr/>
        </p:nvSpPr>
        <p:spPr>
          <a:xfrm>
            <a:off x="13358558" y="3488373"/>
            <a:ext cx="1458533" cy="5469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7312F690-A399-5EE4-EDD2-68BC95AE831D}"/>
              </a:ext>
            </a:extLst>
          </p:cNvPr>
          <p:cNvSpPr txBox="1"/>
          <p:nvPr/>
        </p:nvSpPr>
        <p:spPr>
          <a:xfrm>
            <a:off x="13826146" y="4008821"/>
            <a:ext cx="75687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UPBLOCK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17A087F5-11C6-45CD-FA6B-DDCF754E2B7C}"/>
              </a:ext>
            </a:extLst>
          </p:cNvPr>
          <p:cNvSpPr/>
          <p:nvPr/>
        </p:nvSpPr>
        <p:spPr>
          <a:xfrm>
            <a:off x="14502766" y="2629219"/>
            <a:ext cx="1125856" cy="8456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0D299B9-B529-27D3-B4DF-E46C941C7A4F}"/>
              </a:ext>
            </a:extLst>
          </p:cNvPr>
          <p:cNvSpPr txBox="1"/>
          <p:nvPr/>
        </p:nvSpPr>
        <p:spPr>
          <a:xfrm>
            <a:off x="14905054" y="3459851"/>
            <a:ext cx="73880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/>
              <a:t>UPBLOCK</a:t>
            </a:r>
          </a:p>
        </p:txBody>
      </p:sp>
    </p:spTree>
    <p:extLst>
      <p:ext uri="{BB962C8B-B14F-4D97-AF65-F5344CB8AC3E}">
        <p14:creationId xmlns:p14="http://schemas.microsoft.com/office/powerpoint/2010/main" val="292022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0A47B-CDAE-1FFA-5F69-720BB49E2A18}"/>
              </a:ext>
            </a:extLst>
          </p:cNvPr>
          <p:cNvSpPr txBox="1"/>
          <p:nvPr/>
        </p:nvSpPr>
        <p:spPr>
          <a:xfrm>
            <a:off x="2642691" y="3134974"/>
            <a:ext cx="987770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Input (x)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66C7CB-4CA7-87BF-107E-84B932FE09F4}"/>
              </a:ext>
            </a:extLst>
          </p:cNvPr>
          <p:cNvSpPr/>
          <p:nvPr/>
        </p:nvSpPr>
        <p:spPr>
          <a:xfrm>
            <a:off x="1993575" y="3820774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ConvTranspose2d</a:t>
            </a:r>
            <a:endParaRPr sz="1600" b="1" dirty="0"/>
          </a:p>
          <a:p>
            <a:pPr algn="ctr"/>
            <a:r>
              <a:rPr sz="14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sz="1400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sz="1400" dirty="0">
                <a:solidFill>
                  <a:schemeClr val="bg2">
                    <a:lumMod val="25000"/>
                  </a:schemeClr>
                </a:solidFill>
              </a:rPr>
              <a:t>, stride=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sz="1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2F3C7A-04F2-B33B-5082-402F8E3DC1DE}"/>
              </a:ext>
            </a:extLst>
          </p:cNvPr>
          <p:cNvSpPr/>
          <p:nvPr/>
        </p:nvSpPr>
        <p:spPr>
          <a:xfrm>
            <a:off x="1993575" y="5576422"/>
            <a:ext cx="2286000" cy="731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 err="1"/>
              <a:t>double_conv</a:t>
            </a:r>
            <a:r>
              <a:rPr lang="en-US" sz="1600" b="1" dirty="0"/>
              <a:t>[0]</a:t>
            </a:r>
            <a:endParaRPr lang="it-IT" sz="1201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201" dirty="0">
                <a:solidFill>
                  <a:schemeClr val="bg2">
                    <a:lumMod val="25000"/>
                  </a:schemeClr>
                </a:solidFill>
              </a:rPr>
              <a:t>(Conv2D 3x3 + BN + ReLU)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D03AA-E74B-D648-E751-59BC1D5B433C}"/>
              </a:ext>
            </a:extLst>
          </p:cNvPr>
          <p:cNvSpPr/>
          <p:nvPr/>
        </p:nvSpPr>
        <p:spPr>
          <a:xfrm>
            <a:off x="1993575" y="6594454"/>
            <a:ext cx="2286000" cy="731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 err="1"/>
              <a:t>double_conv</a:t>
            </a:r>
            <a:r>
              <a:rPr lang="en-US" sz="1600" b="1" dirty="0"/>
              <a:t>[1]</a:t>
            </a:r>
            <a:endParaRPr lang="it-IT" sz="1201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201" dirty="0">
                <a:solidFill>
                  <a:schemeClr val="bg2">
                    <a:lumMod val="25000"/>
                  </a:schemeClr>
                </a:solidFill>
              </a:rPr>
              <a:t>(Conv2D 3x3 + BN + ReLU)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72E8F-21B1-21B0-0C25-26D3FA9E8BBF}"/>
              </a:ext>
            </a:extLst>
          </p:cNvPr>
          <p:cNvSpPr txBox="1"/>
          <p:nvPr/>
        </p:nvSpPr>
        <p:spPr>
          <a:xfrm>
            <a:off x="2690784" y="7612485"/>
            <a:ext cx="89159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Output</a:t>
            </a:r>
          </a:p>
        </p:txBody>
      </p:sp>
      <p:cxnSp>
        <p:nvCxnSpPr>
          <p:cNvPr id="7" name="Connector 9">
            <a:extLst>
              <a:ext uri="{FF2B5EF4-FFF2-40B4-BE49-F238E27FC236}">
                <a16:creationId xmlns:a16="http://schemas.microsoft.com/office/drawing/2014/main" id="{2B7928A9-5BCB-CE18-A439-817A48D9C84D}"/>
              </a:ext>
            </a:extLst>
          </p:cNvPr>
          <p:cNvCxnSpPr/>
          <p:nvPr/>
        </p:nvCxnSpPr>
        <p:spPr>
          <a:xfrm>
            <a:off x="3136575" y="3546453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10">
            <a:extLst>
              <a:ext uri="{FF2B5EF4-FFF2-40B4-BE49-F238E27FC236}">
                <a16:creationId xmlns:a16="http://schemas.microsoft.com/office/drawing/2014/main" id="{00CA61B9-0F69-6C21-9C3C-DB94C17700E1}"/>
              </a:ext>
            </a:extLst>
          </p:cNvPr>
          <p:cNvCxnSpPr/>
          <p:nvPr/>
        </p:nvCxnSpPr>
        <p:spPr>
          <a:xfrm>
            <a:off x="3136575" y="7313780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39EABC4-FCEF-F640-29C3-7453CA81D201}"/>
              </a:ext>
            </a:extLst>
          </p:cNvPr>
          <p:cNvSpPr/>
          <p:nvPr/>
        </p:nvSpPr>
        <p:spPr>
          <a:xfrm>
            <a:off x="2907977" y="4835758"/>
            <a:ext cx="457199" cy="45719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399" dirty="0">
                <a:solidFill>
                  <a:schemeClr val="tx1"/>
                </a:solidFill>
              </a:rPr>
              <a:t>|</a:t>
            </a:r>
            <a:endParaRPr sz="1801" dirty="0">
              <a:solidFill>
                <a:schemeClr val="tx1"/>
              </a:solidFill>
            </a:endParaRPr>
          </a:p>
        </p:txBody>
      </p:sp>
      <p:cxnSp>
        <p:nvCxnSpPr>
          <p:cNvPr id="10" name="Connector 9">
            <a:extLst>
              <a:ext uri="{FF2B5EF4-FFF2-40B4-BE49-F238E27FC236}">
                <a16:creationId xmlns:a16="http://schemas.microsoft.com/office/drawing/2014/main" id="{EB6BC6EF-AABF-0817-DF3C-9368B640ABC1}"/>
              </a:ext>
            </a:extLst>
          </p:cNvPr>
          <p:cNvCxnSpPr/>
          <p:nvPr/>
        </p:nvCxnSpPr>
        <p:spPr>
          <a:xfrm>
            <a:off x="3136575" y="4552292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9">
            <a:extLst>
              <a:ext uri="{FF2B5EF4-FFF2-40B4-BE49-F238E27FC236}">
                <a16:creationId xmlns:a16="http://schemas.microsoft.com/office/drawing/2014/main" id="{1423C5E7-F833-2B07-310D-CD11282FC1B0}"/>
              </a:ext>
            </a:extLst>
          </p:cNvPr>
          <p:cNvCxnSpPr/>
          <p:nvPr/>
        </p:nvCxnSpPr>
        <p:spPr>
          <a:xfrm>
            <a:off x="3136575" y="5292956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9">
            <a:extLst>
              <a:ext uri="{FF2B5EF4-FFF2-40B4-BE49-F238E27FC236}">
                <a16:creationId xmlns:a16="http://schemas.microsoft.com/office/drawing/2014/main" id="{B93A9EF6-E107-EBB4-FA33-83AECB87DAF8}"/>
              </a:ext>
            </a:extLst>
          </p:cNvPr>
          <p:cNvCxnSpPr>
            <a:cxnSpLocks/>
          </p:cNvCxnSpPr>
          <p:nvPr/>
        </p:nvCxnSpPr>
        <p:spPr>
          <a:xfrm flipH="1">
            <a:off x="3365177" y="5064357"/>
            <a:ext cx="1103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FC0EC4-5BE9-CB80-497F-549838BAEE62}"/>
              </a:ext>
            </a:extLst>
          </p:cNvPr>
          <p:cNvSpPr txBox="1"/>
          <p:nvPr/>
        </p:nvSpPr>
        <p:spPr>
          <a:xfrm>
            <a:off x="4508176" y="4819745"/>
            <a:ext cx="1351652" cy="646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Skip </a:t>
            </a:r>
          </a:p>
          <a:p>
            <a:pPr algn="ctr"/>
            <a:r>
              <a:rPr lang="it-IT" sz="1801" dirty="0"/>
              <a:t>Connection</a:t>
            </a:r>
            <a:endParaRPr sz="1801" dirty="0"/>
          </a:p>
        </p:txBody>
      </p:sp>
      <p:cxnSp>
        <p:nvCxnSpPr>
          <p:cNvPr id="14" name="Connector 9">
            <a:extLst>
              <a:ext uri="{FF2B5EF4-FFF2-40B4-BE49-F238E27FC236}">
                <a16:creationId xmlns:a16="http://schemas.microsoft.com/office/drawing/2014/main" id="{76919C19-1B35-B1A8-FDAD-7BD17B831C73}"/>
              </a:ext>
            </a:extLst>
          </p:cNvPr>
          <p:cNvCxnSpPr/>
          <p:nvPr/>
        </p:nvCxnSpPr>
        <p:spPr>
          <a:xfrm>
            <a:off x="3136575" y="6307940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5B60E6-F481-957F-AD73-6CE3E7365142}"/>
                  </a:ext>
                </a:extLst>
              </p:cNvPr>
              <p:cNvSpPr txBox="1"/>
              <p:nvPr/>
            </p:nvSpPr>
            <p:spPr>
              <a:xfrm>
                <a:off x="338511" y="3188500"/>
                <a:ext cx="113358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5B60E6-F481-957F-AD73-6CE3E7365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" y="3188500"/>
                <a:ext cx="1133580" cy="277127"/>
              </a:xfrm>
              <a:prstGeom prst="rect">
                <a:avLst/>
              </a:prstGeom>
              <a:blipFill>
                <a:blip r:embed="rId2"/>
                <a:stretch>
                  <a:fillRect l="-4865" r="-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375B95-D5B2-0F83-FE4E-F2A44116B28B}"/>
                  </a:ext>
                </a:extLst>
              </p:cNvPr>
              <p:cNvSpPr txBox="1"/>
              <p:nvPr/>
            </p:nvSpPr>
            <p:spPr>
              <a:xfrm>
                <a:off x="210271" y="4048035"/>
                <a:ext cx="143924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375B95-D5B2-0F83-FE4E-F2A44116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1" y="4048035"/>
                <a:ext cx="1439240" cy="277127"/>
              </a:xfrm>
              <a:prstGeom prst="rect">
                <a:avLst/>
              </a:prstGeom>
              <a:blipFill>
                <a:blip r:embed="rId3"/>
                <a:stretch>
                  <a:fillRect l="-4219" t="-4348" r="-295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51DCF0-1D63-4EDF-F401-A47430EB4F17}"/>
                  </a:ext>
                </a:extLst>
              </p:cNvPr>
              <p:cNvSpPr txBox="1"/>
              <p:nvPr/>
            </p:nvSpPr>
            <p:spPr>
              <a:xfrm>
                <a:off x="4468553" y="4517273"/>
                <a:ext cx="1498551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51DCF0-1D63-4EDF-F401-A47430EB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553" y="4517273"/>
                <a:ext cx="1498551" cy="277127"/>
              </a:xfrm>
              <a:prstGeom prst="rect">
                <a:avLst/>
              </a:prstGeom>
              <a:blipFill>
                <a:blip r:embed="rId4"/>
                <a:stretch>
                  <a:fillRect l="-4065" t="-4444" r="-32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ADE171-4FA5-BB30-56DB-DE0C6BC61D02}"/>
                  </a:ext>
                </a:extLst>
              </p:cNvPr>
              <p:cNvSpPr txBox="1"/>
              <p:nvPr/>
            </p:nvSpPr>
            <p:spPr>
              <a:xfrm>
                <a:off x="185682" y="5750159"/>
                <a:ext cx="143924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ADE171-4FA5-BB30-56DB-DE0C6BC61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82" y="5750159"/>
                <a:ext cx="1439240" cy="277127"/>
              </a:xfrm>
              <a:prstGeom prst="rect">
                <a:avLst/>
              </a:prstGeom>
              <a:blipFill>
                <a:blip r:embed="rId5"/>
                <a:stretch>
                  <a:fillRect l="-4219" t="-2174" r="-295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C30C72-8F9B-78F3-E870-809DECD39688}"/>
                  </a:ext>
                </a:extLst>
              </p:cNvPr>
              <p:cNvSpPr txBox="1"/>
              <p:nvPr/>
            </p:nvSpPr>
            <p:spPr>
              <a:xfrm>
                <a:off x="185682" y="6821716"/>
                <a:ext cx="143924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C30C72-8F9B-78F3-E870-809DECD3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82" y="6821716"/>
                <a:ext cx="1439240" cy="277127"/>
              </a:xfrm>
              <a:prstGeom prst="rect">
                <a:avLst/>
              </a:prstGeom>
              <a:blipFill>
                <a:blip r:embed="rId6"/>
                <a:stretch>
                  <a:fillRect l="-4219" t="-4348" r="-295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032441-5E07-7AA5-1EE9-0B2D25404D68}"/>
                  </a:ext>
                </a:extLst>
              </p:cNvPr>
              <p:cNvSpPr txBox="1"/>
              <p:nvPr/>
            </p:nvSpPr>
            <p:spPr>
              <a:xfrm>
                <a:off x="185682" y="7649064"/>
                <a:ext cx="143924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032441-5E07-7AA5-1EE9-0B2D25404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82" y="7649064"/>
                <a:ext cx="1439240" cy="277127"/>
              </a:xfrm>
              <a:prstGeom prst="rect">
                <a:avLst/>
              </a:prstGeom>
              <a:blipFill>
                <a:blip r:embed="rId7"/>
                <a:stretch>
                  <a:fillRect l="-4219" t="-4444" r="-295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E6E180-3D83-77F5-CAC2-B1E50E5A38E3}"/>
                  </a:ext>
                </a:extLst>
              </p:cNvPr>
              <p:cNvSpPr txBox="1"/>
              <p:nvPr/>
            </p:nvSpPr>
            <p:spPr>
              <a:xfrm>
                <a:off x="1450900" y="5022425"/>
                <a:ext cx="124829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1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180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80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E6E180-3D83-77F5-CAC2-B1E50E5A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900" y="5022425"/>
                <a:ext cx="1248290" cy="277127"/>
              </a:xfrm>
              <a:prstGeom prst="rect">
                <a:avLst/>
              </a:prstGeom>
              <a:blipFill>
                <a:blip r:embed="rId8"/>
                <a:stretch>
                  <a:fillRect l="-3902" t="-4444" r="-536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2B87261-B356-F28F-16AC-A5D3C28E4C95}"/>
              </a:ext>
            </a:extLst>
          </p:cNvPr>
          <p:cNvSpPr txBox="1"/>
          <p:nvPr/>
        </p:nvSpPr>
        <p:spPr>
          <a:xfrm>
            <a:off x="1534866" y="4769810"/>
            <a:ext cx="1080359" cy="277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201" b="1" dirty="0"/>
              <a:t>CONSTRAIN:</a:t>
            </a:r>
            <a:endParaRPr sz="180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BC6DA5-DDD8-A434-53F1-BC1E28DA2F8C}"/>
              </a:ext>
            </a:extLst>
          </p:cNvPr>
          <p:cNvSpPr txBox="1"/>
          <p:nvPr/>
        </p:nvSpPr>
        <p:spPr>
          <a:xfrm>
            <a:off x="1649514" y="2567820"/>
            <a:ext cx="182062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600" b="1" dirty="0"/>
              <a:t>UPSAMPLE=TRUE</a:t>
            </a:r>
            <a:endParaRPr sz="1801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97D3D-44D9-D153-E715-8C9EE991BFD5}"/>
              </a:ext>
            </a:extLst>
          </p:cNvPr>
          <p:cNvSpPr txBox="1"/>
          <p:nvPr/>
        </p:nvSpPr>
        <p:spPr>
          <a:xfrm>
            <a:off x="8768179" y="3134974"/>
            <a:ext cx="987770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Input (x)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D94A04-E8E8-BE71-4035-35BF11940535}"/>
              </a:ext>
            </a:extLst>
          </p:cNvPr>
          <p:cNvSpPr/>
          <p:nvPr/>
        </p:nvSpPr>
        <p:spPr>
          <a:xfrm>
            <a:off x="8119063" y="5576422"/>
            <a:ext cx="2286000" cy="731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 err="1"/>
              <a:t>double_conv</a:t>
            </a:r>
            <a:r>
              <a:rPr lang="en-US" sz="1600" b="1" dirty="0"/>
              <a:t>[0]</a:t>
            </a:r>
            <a:endParaRPr lang="it-IT" sz="1201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201" dirty="0">
                <a:solidFill>
                  <a:schemeClr val="bg2">
                    <a:lumMod val="25000"/>
                  </a:schemeClr>
                </a:solidFill>
              </a:rPr>
              <a:t>(Conv2D 3x3 + BN + ReLU)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E4C72-DBB8-C3F1-3AA5-A9FDEBFF789E}"/>
              </a:ext>
            </a:extLst>
          </p:cNvPr>
          <p:cNvSpPr/>
          <p:nvPr/>
        </p:nvSpPr>
        <p:spPr>
          <a:xfrm>
            <a:off x="8119063" y="6594454"/>
            <a:ext cx="2286000" cy="731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 err="1"/>
              <a:t>double_conv</a:t>
            </a:r>
            <a:r>
              <a:rPr lang="en-US" sz="1600" b="1" dirty="0"/>
              <a:t>[1]</a:t>
            </a:r>
            <a:endParaRPr lang="it-IT" sz="1201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201" dirty="0">
                <a:solidFill>
                  <a:schemeClr val="bg2">
                    <a:lumMod val="25000"/>
                  </a:schemeClr>
                </a:solidFill>
              </a:rPr>
              <a:t>(Conv2D 3x3 + BN + ReLU)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B63F2D-962E-C593-BE8E-53A063D4DDDA}"/>
              </a:ext>
            </a:extLst>
          </p:cNvPr>
          <p:cNvSpPr txBox="1"/>
          <p:nvPr/>
        </p:nvSpPr>
        <p:spPr>
          <a:xfrm>
            <a:off x="8816271" y="7612485"/>
            <a:ext cx="89159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Output</a:t>
            </a:r>
          </a:p>
        </p:txBody>
      </p:sp>
      <p:cxnSp>
        <p:nvCxnSpPr>
          <p:cNvPr id="28" name="Connector 10">
            <a:extLst>
              <a:ext uri="{FF2B5EF4-FFF2-40B4-BE49-F238E27FC236}">
                <a16:creationId xmlns:a16="http://schemas.microsoft.com/office/drawing/2014/main" id="{E5BF0C90-5B65-4C62-82DD-4EE4FC91F226}"/>
              </a:ext>
            </a:extLst>
          </p:cNvPr>
          <p:cNvCxnSpPr/>
          <p:nvPr/>
        </p:nvCxnSpPr>
        <p:spPr>
          <a:xfrm>
            <a:off x="9262063" y="7313780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FD52C82D-A2A1-8E15-4391-316E88914C21}"/>
              </a:ext>
            </a:extLst>
          </p:cNvPr>
          <p:cNvSpPr/>
          <p:nvPr/>
        </p:nvSpPr>
        <p:spPr>
          <a:xfrm>
            <a:off x="9033464" y="4835758"/>
            <a:ext cx="457199" cy="45719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399" dirty="0">
                <a:solidFill>
                  <a:schemeClr val="tx1"/>
                </a:solidFill>
              </a:rPr>
              <a:t>|</a:t>
            </a:r>
            <a:endParaRPr sz="1801" dirty="0">
              <a:solidFill>
                <a:schemeClr val="tx1"/>
              </a:solidFill>
            </a:endParaRPr>
          </a:p>
        </p:txBody>
      </p:sp>
      <p:cxnSp>
        <p:nvCxnSpPr>
          <p:cNvPr id="30" name="Connector 9">
            <a:extLst>
              <a:ext uri="{FF2B5EF4-FFF2-40B4-BE49-F238E27FC236}">
                <a16:creationId xmlns:a16="http://schemas.microsoft.com/office/drawing/2014/main" id="{55180480-D115-EE74-9C40-98576CB5830A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9262064" y="3504435"/>
            <a:ext cx="1" cy="132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9">
            <a:extLst>
              <a:ext uri="{FF2B5EF4-FFF2-40B4-BE49-F238E27FC236}">
                <a16:creationId xmlns:a16="http://schemas.microsoft.com/office/drawing/2014/main" id="{53A0CE80-DBA8-ED35-94FB-F26B3024A4EE}"/>
              </a:ext>
            </a:extLst>
          </p:cNvPr>
          <p:cNvCxnSpPr/>
          <p:nvPr/>
        </p:nvCxnSpPr>
        <p:spPr>
          <a:xfrm>
            <a:off x="9262063" y="5292956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9">
            <a:extLst>
              <a:ext uri="{FF2B5EF4-FFF2-40B4-BE49-F238E27FC236}">
                <a16:creationId xmlns:a16="http://schemas.microsoft.com/office/drawing/2014/main" id="{79839FE2-9D9D-F181-BA8A-BA63BCE8C90B}"/>
              </a:ext>
            </a:extLst>
          </p:cNvPr>
          <p:cNvCxnSpPr>
            <a:cxnSpLocks/>
          </p:cNvCxnSpPr>
          <p:nvPr/>
        </p:nvCxnSpPr>
        <p:spPr>
          <a:xfrm flipH="1">
            <a:off x="9490665" y="5064357"/>
            <a:ext cx="1103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B40DEE-1F55-BDA4-C0D2-3EE06AA15CE8}"/>
              </a:ext>
            </a:extLst>
          </p:cNvPr>
          <p:cNvSpPr txBox="1"/>
          <p:nvPr/>
        </p:nvSpPr>
        <p:spPr>
          <a:xfrm>
            <a:off x="10594039" y="4826616"/>
            <a:ext cx="1351652" cy="646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Skip </a:t>
            </a:r>
          </a:p>
          <a:p>
            <a:pPr algn="ctr"/>
            <a:r>
              <a:rPr lang="it-IT" sz="1801" dirty="0"/>
              <a:t>Connection</a:t>
            </a:r>
            <a:endParaRPr sz="1801" dirty="0"/>
          </a:p>
        </p:txBody>
      </p:sp>
      <p:cxnSp>
        <p:nvCxnSpPr>
          <p:cNvPr id="34" name="Connector 9">
            <a:extLst>
              <a:ext uri="{FF2B5EF4-FFF2-40B4-BE49-F238E27FC236}">
                <a16:creationId xmlns:a16="http://schemas.microsoft.com/office/drawing/2014/main" id="{93FA1431-0D43-DE01-4100-384B6C8387CE}"/>
              </a:ext>
            </a:extLst>
          </p:cNvPr>
          <p:cNvCxnSpPr/>
          <p:nvPr/>
        </p:nvCxnSpPr>
        <p:spPr>
          <a:xfrm>
            <a:off x="9262063" y="6307940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67F18C-EF39-302C-652D-502CFAEF23A7}"/>
                  </a:ext>
                </a:extLst>
              </p:cNvPr>
              <p:cNvSpPr txBox="1"/>
              <p:nvPr/>
            </p:nvSpPr>
            <p:spPr>
              <a:xfrm>
                <a:off x="6463999" y="3188500"/>
                <a:ext cx="118276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67F18C-EF39-302C-652D-502CFAEF2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99" y="3188500"/>
                <a:ext cx="1182760" cy="277127"/>
              </a:xfrm>
              <a:prstGeom prst="rect">
                <a:avLst/>
              </a:prstGeom>
              <a:blipFill>
                <a:blip r:embed="rId9"/>
                <a:stretch>
                  <a:fillRect l="-5155" t="-4348" r="-41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C16314-23A7-B6CD-0985-23F97A7CE7F5}"/>
                  </a:ext>
                </a:extLst>
              </p:cNvPr>
              <p:cNvSpPr txBox="1"/>
              <p:nvPr/>
            </p:nvSpPr>
            <p:spPr>
              <a:xfrm>
                <a:off x="10594039" y="4517273"/>
                <a:ext cx="1242071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C16314-23A7-B6CD-0985-23F97A7C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039" y="4517273"/>
                <a:ext cx="1242071" cy="277127"/>
              </a:xfrm>
              <a:prstGeom prst="rect">
                <a:avLst/>
              </a:prstGeom>
              <a:blipFill>
                <a:blip r:embed="rId10"/>
                <a:stretch>
                  <a:fillRect l="-4902" t="-4444" r="-343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36B15-636C-E82A-B24B-C7FAB75D7F20}"/>
                  </a:ext>
                </a:extLst>
              </p:cNvPr>
              <p:cNvSpPr txBox="1"/>
              <p:nvPr/>
            </p:nvSpPr>
            <p:spPr>
              <a:xfrm>
                <a:off x="6463999" y="5750159"/>
                <a:ext cx="118276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36B15-636C-E82A-B24B-C7FAB75D7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99" y="5750159"/>
                <a:ext cx="1182760" cy="277127"/>
              </a:xfrm>
              <a:prstGeom prst="rect">
                <a:avLst/>
              </a:prstGeom>
              <a:blipFill>
                <a:blip r:embed="rId11"/>
                <a:stretch>
                  <a:fillRect l="-5155" t="-2174" r="-41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9F9692-01FB-CF01-0037-BC073C0758C8}"/>
                  </a:ext>
                </a:extLst>
              </p:cNvPr>
              <p:cNvSpPr txBox="1"/>
              <p:nvPr/>
            </p:nvSpPr>
            <p:spPr>
              <a:xfrm>
                <a:off x="6463999" y="6821716"/>
                <a:ext cx="118276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9F9692-01FB-CF01-0037-BC073C075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99" y="6821716"/>
                <a:ext cx="1182760" cy="277127"/>
              </a:xfrm>
              <a:prstGeom prst="rect">
                <a:avLst/>
              </a:prstGeom>
              <a:blipFill>
                <a:blip r:embed="rId9"/>
                <a:stretch>
                  <a:fillRect l="-5155" t="-4348" r="-41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389580-0127-EC48-5CAA-CB8F85BEC758}"/>
                  </a:ext>
                </a:extLst>
              </p:cNvPr>
              <p:cNvSpPr txBox="1"/>
              <p:nvPr/>
            </p:nvSpPr>
            <p:spPr>
              <a:xfrm>
                <a:off x="6463999" y="7649064"/>
                <a:ext cx="118276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389580-0127-EC48-5CAA-CB8F85BE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99" y="7649064"/>
                <a:ext cx="1182760" cy="277127"/>
              </a:xfrm>
              <a:prstGeom prst="rect">
                <a:avLst/>
              </a:prstGeom>
              <a:blipFill>
                <a:blip r:embed="rId12"/>
                <a:stretch>
                  <a:fillRect l="-5155" t="-4444" r="-41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01ACB8-BAE3-8144-929E-C2D20F1799D9}"/>
                  </a:ext>
                </a:extLst>
              </p:cNvPr>
              <p:cNvSpPr txBox="1"/>
              <p:nvPr/>
            </p:nvSpPr>
            <p:spPr>
              <a:xfrm>
                <a:off x="7579266" y="4989337"/>
                <a:ext cx="124829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1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180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80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01ACB8-BAE3-8144-929E-C2D20F179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66" y="4989337"/>
                <a:ext cx="1248290" cy="277127"/>
              </a:xfrm>
              <a:prstGeom prst="rect">
                <a:avLst/>
              </a:prstGeom>
              <a:blipFill>
                <a:blip r:embed="rId13"/>
                <a:stretch>
                  <a:fillRect l="-3902" t="-2174" r="-536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9A74780-D54E-C17F-413F-04C0F77C7D59}"/>
              </a:ext>
            </a:extLst>
          </p:cNvPr>
          <p:cNvSpPr txBox="1"/>
          <p:nvPr/>
        </p:nvSpPr>
        <p:spPr>
          <a:xfrm>
            <a:off x="7663233" y="4736720"/>
            <a:ext cx="1080359" cy="277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201" b="1" dirty="0"/>
              <a:t>CONSTRAIN:</a:t>
            </a:r>
            <a:endParaRPr sz="1801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FB0CD6-F07C-3470-258A-02F00C924D1F}"/>
              </a:ext>
            </a:extLst>
          </p:cNvPr>
          <p:cNvSpPr txBox="1"/>
          <p:nvPr/>
        </p:nvSpPr>
        <p:spPr>
          <a:xfrm>
            <a:off x="7732971" y="2567820"/>
            <a:ext cx="190468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600" b="1" dirty="0"/>
              <a:t>UPSAMPLE=FALSE</a:t>
            </a:r>
            <a:endParaRPr sz="1801" b="1" dirty="0"/>
          </a:p>
        </p:txBody>
      </p:sp>
    </p:spTree>
    <p:extLst>
      <p:ext uri="{BB962C8B-B14F-4D97-AF65-F5344CB8AC3E}">
        <p14:creationId xmlns:p14="http://schemas.microsoft.com/office/powerpoint/2010/main" val="217205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7FBD730-A4A7-C5EF-8A9C-969CBD80BD80}"/>
              </a:ext>
            </a:extLst>
          </p:cNvPr>
          <p:cNvSpPr txBox="1"/>
          <p:nvPr/>
        </p:nvSpPr>
        <p:spPr>
          <a:xfrm>
            <a:off x="4026528" y="521201"/>
            <a:ext cx="987770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Input (x)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B363B9-F434-8785-A252-86AFCCB6F432}"/>
              </a:ext>
            </a:extLst>
          </p:cNvPr>
          <p:cNvSpPr/>
          <p:nvPr/>
        </p:nvSpPr>
        <p:spPr>
          <a:xfrm>
            <a:off x="3377412" y="1207003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conv0 (</a:t>
            </a:r>
            <a:r>
              <a:rPr lang="en-US" sz="1600" b="1" dirty="0" err="1"/>
              <a:t>ConvBlock</a:t>
            </a:r>
            <a:r>
              <a:rPr lang="en-US" sz="1600" b="1" dirty="0"/>
              <a:t>)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+ BN + ReLU)</a:t>
            </a:r>
          </a:p>
        </p:txBody>
      </p:sp>
      <p:cxnSp>
        <p:nvCxnSpPr>
          <p:cNvPr id="26" name="Connector 9">
            <a:extLst>
              <a:ext uri="{FF2B5EF4-FFF2-40B4-BE49-F238E27FC236}">
                <a16:creationId xmlns:a16="http://schemas.microsoft.com/office/drawing/2014/main" id="{343FD484-FD29-AB3E-7742-65A3C9B20B61}"/>
              </a:ext>
            </a:extLst>
          </p:cNvPr>
          <p:cNvCxnSpPr/>
          <p:nvPr/>
        </p:nvCxnSpPr>
        <p:spPr>
          <a:xfrm>
            <a:off x="4520412" y="932680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9">
            <a:extLst>
              <a:ext uri="{FF2B5EF4-FFF2-40B4-BE49-F238E27FC236}">
                <a16:creationId xmlns:a16="http://schemas.microsoft.com/office/drawing/2014/main" id="{AA88FC7C-63D6-32D3-4C3F-C1511A61D1C3}"/>
              </a:ext>
            </a:extLst>
          </p:cNvPr>
          <p:cNvCxnSpPr/>
          <p:nvPr/>
        </p:nvCxnSpPr>
        <p:spPr>
          <a:xfrm>
            <a:off x="4520412" y="1938522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D79F12D-F601-BD9A-B106-287A8007BAC2}"/>
              </a:ext>
            </a:extLst>
          </p:cNvPr>
          <p:cNvSpPr txBox="1"/>
          <p:nvPr/>
        </p:nvSpPr>
        <p:spPr>
          <a:xfrm>
            <a:off x="6413295" y="5900224"/>
            <a:ext cx="78624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conv4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BE6CA4-261A-6BA2-2B7B-0F497274D491}"/>
                  </a:ext>
                </a:extLst>
              </p:cNvPr>
              <p:cNvSpPr txBox="1"/>
              <p:nvPr/>
            </p:nvSpPr>
            <p:spPr>
              <a:xfrm>
                <a:off x="1739339" y="565137"/>
                <a:ext cx="137698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1801" dirty="0"/>
                  <a:t>3</a:t>
                </a:r>
                <a14:m>
                  <m:oMath xmlns:m="http://schemas.openxmlformats.org/officeDocument/2006/math">
                    <m:r>
                      <a:rPr lang="it-IT" sz="1801" i="1">
                        <a:latin typeface="Cambria Math" panose="02040503050406030204" pitchFamily="18" charset="0"/>
                      </a:rPr>
                      <m:t>×256×256</m:t>
                    </m:r>
                  </m:oMath>
                </a14:m>
                <a:endParaRPr lang="en-US" sz="180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BE6CA4-261A-6BA2-2B7B-0F497274D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39" y="565137"/>
                <a:ext cx="1376980" cy="277127"/>
              </a:xfrm>
              <a:prstGeom prst="rect">
                <a:avLst/>
              </a:prstGeom>
              <a:blipFill>
                <a:blip r:embed="rId2"/>
                <a:stretch>
                  <a:fillRect l="-10177" t="-26667" r="-5310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C1F487-742A-0F61-99FF-73FEB8F772B9}"/>
                  </a:ext>
                </a:extLst>
              </p:cNvPr>
              <p:cNvSpPr txBox="1"/>
              <p:nvPr/>
            </p:nvSpPr>
            <p:spPr>
              <a:xfrm>
                <a:off x="1677627" y="1441827"/>
                <a:ext cx="1500411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1801" dirty="0"/>
                  <a:t>64</a:t>
                </a:r>
                <a14:m>
                  <m:oMath xmlns:m="http://schemas.openxmlformats.org/officeDocument/2006/math">
                    <m:r>
                      <a:rPr lang="it-IT" sz="1801" i="1">
                        <a:latin typeface="Cambria Math" panose="02040503050406030204" pitchFamily="18" charset="0"/>
                      </a:rPr>
                      <m:t>×256×256</m:t>
                    </m:r>
                  </m:oMath>
                </a14:m>
                <a:endParaRPr lang="en-US" sz="180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C1F487-742A-0F61-99FF-73FEB8F77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27" y="1441827"/>
                <a:ext cx="1500411" cy="277127"/>
              </a:xfrm>
              <a:prstGeom prst="rect">
                <a:avLst/>
              </a:prstGeom>
              <a:blipFill>
                <a:blip r:embed="rId3"/>
                <a:stretch>
                  <a:fillRect l="-9350" t="-26667" r="-4878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95464DC-1507-C09D-581B-0CAFFF9348D9}"/>
              </a:ext>
            </a:extLst>
          </p:cNvPr>
          <p:cNvSpPr/>
          <p:nvPr/>
        </p:nvSpPr>
        <p:spPr>
          <a:xfrm>
            <a:off x="3377412" y="2212843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conv1 (</a:t>
            </a:r>
            <a:r>
              <a:rPr lang="en-US" sz="1600" b="1" dirty="0" err="1"/>
              <a:t>ConvBlock</a:t>
            </a:r>
            <a:r>
              <a:rPr lang="en-US" sz="1600" b="1" dirty="0"/>
              <a:t>)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s=2+ BN + 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DC2B2-1734-36D8-E62E-2202789B5559}"/>
                  </a:ext>
                </a:extLst>
              </p:cNvPr>
              <p:cNvSpPr txBox="1"/>
              <p:nvPr/>
            </p:nvSpPr>
            <p:spPr>
              <a:xfrm>
                <a:off x="1579841" y="2457017"/>
                <a:ext cx="1598194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801" dirty="0"/>
                        <m:t>64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×128×128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DC2B2-1734-36D8-E62E-2202789B5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841" y="2457017"/>
                <a:ext cx="1598194" cy="277127"/>
              </a:xfrm>
              <a:prstGeom prst="rect">
                <a:avLst/>
              </a:prstGeom>
              <a:blipFill>
                <a:blip r:embed="rId4"/>
                <a:stretch>
                  <a:fillRect l="-3053" r="-38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 9">
            <a:extLst>
              <a:ext uri="{FF2B5EF4-FFF2-40B4-BE49-F238E27FC236}">
                <a16:creationId xmlns:a16="http://schemas.microsoft.com/office/drawing/2014/main" id="{05D0CED6-B08F-D95B-8C86-83B1769D5AD8}"/>
              </a:ext>
            </a:extLst>
          </p:cNvPr>
          <p:cNvCxnSpPr/>
          <p:nvPr/>
        </p:nvCxnSpPr>
        <p:spPr>
          <a:xfrm>
            <a:off x="4520412" y="2944361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B9EAEAB-2888-0F9E-4AC0-C43C27F8C463}"/>
              </a:ext>
            </a:extLst>
          </p:cNvPr>
          <p:cNvSpPr/>
          <p:nvPr/>
        </p:nvSpPr>
        <p:spPr>
          <a:xfrm>
            <a:off x="3377412" y="3218683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conv2 (</a:t>
            </a:r>
            <a:r>
              <a:rPr lang="en-US" sz="1600" b="1" dirty="0" err="1"/>
              <a:t>ConvBlock</a:t>
            </a:r>
            <a:r>
              <a:rPr lang="en-US" sz="1600" b="1" dirty="0"/>
              <a:t>)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s=2+ BN + 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A9CC50-C00A-37EA-BE6E-7908B626902F}"/>
                  </a:ext>
                </a:extLst>
              </p:cNvPr>
              <p:cNvSpPr txBox="1"/>
              <p:nvPr/>
            </p:nvSpPr>
            <p:spPr>
              <a:xfrm>
                <a:off x="1639153" y="3445944"/>
                <a:ext cx="147957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801" dirty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×64×64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A9CC50-C00A-37EA-BE6E-7908B626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53" y="3445944"/>
                <a:ext cx="1479572" cy="277127"/>
              </a:xfrm>
              <a:prstGeom prst="rect">
                <a:avLst/>
              </a:prstGeom>
              <a:blipFill>
                <a:blip r:embed="rId5"/>
                <a:stretch>
                  <a:fillRect l="-3704" r="-329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 9">
            <a:extLst>
              <a:ext uri="{FF2B5EF4-FFF2-40B4-BE49-F238E27FC236}">
                <a16:creationId xmlns:a16="http://schemas.microsoft.com/office/drawing/2014/main" id="{6EC7BFA2-5AAA-65C5-8D03-85C104D1C2FD}"/>
              </a:ext>
            </a:extLst>
          </p:cNvPr>
          <p:cNvCxnSpPr/>
          <p:nvPr/>
        </p:nvCxnSpPr>
        <p:spPr>
          <a:xfrm>
            <a:off x="4520412" y="3950201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2C28C3D-B9EB-87CB-FC33-3E00BAB53811}"/>
              </a:ext>
            </a:extLst>
          </p:cNvPr>
          <p:cNvSpPr/>
          <p:nvPr/>
        </p:nvSpPr>
        <p:spPr>
          <a:xfrm>
            <a:off x="3377412" y="4224522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conv3 (</a:t>
            </a:r>
            <a:r>
              <a:rPr lang="en-US" sz="1600" b="1" dirty="0" err="1"/>
              <a:t>ConvBlock</a:t>
            </a:r>
            <a:r>
              <a:rPr lang="en-US" sz="1600" b="1" dirty="0"/>
              <a:t>)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s=2+ BN + 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1B9ABC-857A-92D9-E8D4-D008DE4112B0}"/>
                  </a:ext>
                </a:extLst>
              </p:cNvPr>
              <p:cNvSpPr txBox="1"/>
              <p:nvPr/>
            </p:nvSpPr>
            <p:spPr>
              <a:xfrm>
                <a:off x="1639153" y="4451545"/>
                <a:ext cx="147957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801" dirty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×32×32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1B9ABC-857A-92D9-E8D4-D008DE411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53" y="4451545"/>
                <a:ext cx="1479572" cy="277127"/>
              </a:xfrm>
              <a:prstGeom prst="rect">
                <a:avLst/>
              </a:prstGeom>
              <a:blipFill>
                <a:blip r:embed="rId6"/>
                <a:stretch>
                  <a:fillRect l="-3704" r="-329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 9">
            <a:extLst>
              <a:ext uri="{FF2B5EF4-FFF2-40B4-BE49-F238E27FC236}">
                <a16:creationId xmlns:a16="http://schemas.microsoft.com/office/drawing/2014/main" id="{5C341133-63A2-EAB1-41A1-2178F1F887B7}"/>
              </a:ext>
            </a:extLst>
          </p:cNvPr>
          <p:cNvCxnSpPr>
            <a:cxnSpLocks/>
          </p:cNvCxnSpPr>
          <p:nvPr/>
        </p:nvCxnSpPr>
        <p:spPr>
          <a:xfrm>
            <a:off x="4520413" y="6105948"/>
            <a:ext cx="196809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C217FAE-3361-C3BB-FFF0-63D47A6C96B0}"/>
              </a:ext>
            </a:extLst>
          </p:cNvPr>
          <p:cNvSpPr txBox="1"/>
          <p:nvPr/>
        </p:nvSpPr>
        <p:spPr>
          <a:xfrm>
            <a:off x="6413295" y="2849349"/>
            <a:ext cx="78624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conv1</a:t>
            </a:r>
          </a:p>
        </p:txBody>
      </p:sp>
      <p:cxnSp>
        <p:nvCxnSpPr>
          <p:cNvPr id="55" name="Connector 9">
            <a:extLst>
              <a:ext uri="{FF2B5EF4-FFF2-40B4-BE49-F238E27FC236}">
                <a16:creationId xmlns:a16="http://schemas.microsoft.com/office/drawing/2014/main" id="{C2F6DD53-9BB3-43A9-B8EC-5013BF5C825B}"/>
              </a:ext>
            </a:extLst>
          </p:cNvPr>
          <p:cNvCxnSpPr>
            <a:cxnSpLocks/>
          </p:cNvCxnSpPr>
          <p:nvPr/>
        </p:nvCxnSpPr>
        <p:spPr>
          <a:xfrm>
            <a:off x="4520413" y="3055073"/>
            <a:ext cx="196809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50374E0-F127-A3FC-9F03-1CE69E22F693}"/>
              </a:ext>
            </a:extLst>
          </p:cNvPr>
          <p:cNvSpPr txBox="1"/>
          <p:nvPr/>
        </p:nvSpPr>
        <p:spPr>
          <a:xfrm>
            <a:off x="6413295" y="3864647"/>
            <a:ext cx="78624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conv2</a:t>
            </a:r>
          </a:p>
        </p:txBody>
      </p:sp>
      <p:cxnSp>
        <p:nvCxnSpPr>
          <p:cNvPr id="57" name="Connector 9">
            <a:extLst>
              <a:ext uri="{FF2B5EF4-FFF2-40B4-BE49-F238E27FC236}">
                <a16:creationId xmlns:a16="http://schemas.microsoft.com/office/drawing/2014/main" id="{A4897950-E265-2FF1-71BF-8107C010D000}"/>
              </a:ext>
            </a:extLst>
          </p:cNvPr>
          <p:cNvCxnSpPr>
            <a:cxnSpLocks/>
          </p:cNvCxnSpPr>
          <p:nvPr/>
        </p:nvCxnSpPr>
        <p:spPr>
          <a:xfrm>
            <a:off x="4520413" y="4070372"/>
            <a:ext cx="196809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 9">
            <a:extLst>
              <a:ext uri="{FF2B5EF4-FFF2-40B4-BE49-F238E27FC236}">
                <a16:creationId xmlns:a16="http://schemas.microsoft.com/office/drawing/2014/main" id="{877CD43B-6F5C-9412-55E4-025BF4796819}"/>
              </a:ext>
            </a:extLst>
          </p:cNvPr>
          <p:cNvCxnSpPr/>
          <p:nvPr/>
        </p:nvCxnSpPr>
        <p:spPr>
          <a:xfrm>
            <a:off x="4520412" y="4965498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85CE004D-6CB9-2D41-D8DF-86D206BAB8CA}"/>
              </a:ext>
            </a:extLst>
          </p:cNvPr>
          <p:cNvSpPr/>
          <p:nvPr/>
        </p:nvSpPr>
        <p:spPr>
          <a:xfrm>
            <a:off x="3377412" y="5239819"/>
            <a:ext cx="2286000" cy="7315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projection 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s=2)</a:t>
            </a:r>
          </a:p>
        </p:txBody>
      </p:sp>
      <p:cxnSp>
        <p:nvCxnSpPr>
          <p:cNvPr id="60" name="Connector 9">
            <a:extLst>
              <a:ext uri="{FF2B5EF4-FFF2-40B4-BE49-F238E27FC236}">
                <a16:creationId xmlns:a16="http://schemas.microsoft.com/office/drawing/2014/main" id="{CACE5FD0-FC9C-847B-213C-270B3BED9ABD}"/>
              </a:ext>
            </a:extLst>
          </p:cNvPr>
          <p:cNvCxnSpPr>
            <a:cxnSpLocks/>
          </p:cNvCxnSpPr>
          <p:nvPr/>
        </p:nvCxnSpPr>
        <p:spPr>
          <a:xfrm>
            <a:off x="4520413" y="5085668"/>
            <a:ext cx="196809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598242-73C8-47A9-8720-8B6E1802C2BE}"/>
                  </a:ext>
                </a:extLst>
              </p:cNvPr>
              <p:cNvSpPr txBox="1"/>
              <p:nvPr/>
            </p:nvSpPr>
            <p:spPr>
              <a:xfrm>
                <a:off x="1636748" y="5457145"/>
                <a:ext cx="147957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801" dirty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×16×16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598242-73C8-47A9-8720-8B6E1802C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748" y="5457145"/>
                <a:ext cx="1479572" cy="277127"/>
              </a:xfrm>
              <a:prstGeom prst="rect">
                <a:avLst/>
              </a:prstGeom>
              <a:blipFill>
                <a:blip r:embed="rId7"/>
                <a:stretch>
                  <a:fillRect l="-3704" r="-370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8E3B4C50-8388-A435-9BA2-BF47F76AA12C}"/>
              </a:ext>
            </a:extLst>
          </p:cNvPr>
          <p:cNvSpPr txBox="1"/>
          <p:nvPr/>
        </p:nvSpPr>
        <p:spPr>
          <a:xfrm>
            <a:off x="6413297" y="4870485"/>
            <a:ext cx="78624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conv3</a:t>
            </a:r>
          </a:p>
        </p:txBody>
      </p:sp>
      <p:cxnSp>
        <p:nvCxnSpPr>
          <p:cNvPr id="63" name="Connector 9">
            <a:extLst>
              <a:ext uri="{FF2B5EF4-FFF2-40B4-BE49-F238E27FC236}">
                <a16:creationId xmlns:a16="http://schemas.microsoft.com/office/drawing/2014/main" id="{88D0BB52-601C-8097-DE4B-68FA6FE26B13}"/>
              </a:ext>
            </a:extLst>
          </p:cNvPr>
          <p:cNvCxnSpPr/>
          <p:nvPr/>
        </p:nvCxnSpPr>
        <p:spPr>
          <a:xfrm>
            <a:off x="4520412" y="5971338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4634AFB-7EB1-A3D3-45EE-5310D3D0B7F4}"/>
              </a:ext>
            </a:extLst>
          </p:cNvPr>
          <p:cNvSpPr/>
          <p:nvPr/>
        </p:nvSpPr>
        <p:spPr>
          <a:xfrm>
            <a:off x="3377412" y="6255116"/>
            <a:ext cx="2286000" cy="731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Flatten + Transpose </a:t>
            </a:r>
            <a:endParaRPr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3D6EDC3-8D6D-411C-1230-35B099CE8FAE}"/>
                  </a:ext>
                </a:extLst>
              </p:cNvPr>
              <p:cNvSpPr txBox="1"/>
              <p:nvPr/>
            </p:nvSpPr>
            <p:spPr>
              <a:xfrm>
                <a:off x="1739339" y="6462745"/>
                <a:ext cx="108363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b="0" i="1" dirty="0" smtClean="0">
                          <a:latin typeface="Cambria Math" panose="02040503050406030204" pitchFamily="18" charset="0"/>
                        </a:rPr>
                        <m:t>256×512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3D6EDC3-8D6D-411C-1230-35B099CE8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39" y="6462745"/>
                <a:ext cx="1083630" cy="277127"/>
              </a:xfrm>
              <a:prstGeom prst="rect">
                <a:avLst/>
              </a:prstGeom>
              <a:blipFill>
                <a:blip r:embed="rId8"/>
                <a:stretch>
                  <a:fillRect l="-5056" r="-561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ctor 9">
            <a:extLst>
              <a:ext uri="{FF2B5EF4-FFF2-40B4-BE49-F238E27FC236}">
                <a16:creationId xmlns:a16="http://schemas.microsoft.com/office/drawing/2014/main" id="{2F1E08B1-889A-6A50-8733-CD288A1B0DBC}"/>
              </a:ext>
            </a:extLst>
          </p:cNvPr>
          <p:cNvCxnSpPr/>
          <p:nvPr/>
        </p:nvCxnSpPr>
        <p:spPr>
          <a:xfrm>
            <a:off x="4520412" y="6986635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8814ACE-9FF5-D630-50F0-8EB0785C823C}"/>
              </a:ext>
            </a:extLst>
          </p:cNvPr>
          <p:cNvSpPr txBox="1"/>
          <p:nvPr/>
        </p:nvSpPr>
        <p:spPr>
          <a:xfrm>
            <a:off x="1300470" y="6689001"/>
            <a:ext cx="187756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400" dirty="0"/>
              <a:t>#tokens x hidden_size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2B27D5B-CA09-F7B6-5329-2A4FDE82D509}"/>
              </a:ext>
            </a:extLst>
          </p:cNvPr>
          <p:cNvSpPr/>
          <p:nvPr/>
        </p:nvSpPr>
        <p:spPr>
          <a:xfrm>
            <a:off x="4291812" y="7150602"/>
            <a:ext cx="457199" cy="45719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399" dirty="0">
                <a:solidFill>
                  <a:schemeClr val="tx1"/>
                </a:solidFill>
              </a:rPr>
              <a:t>+</a:t>
            </a:r>
            <a:endParaRPr sz="1801" dirty="0">
              <a:solidFill>
                <a:schemeClr val="tx1"/>
              </a:solidFill>
            </a:endParaRPr>
          </a:p>
        </p:txBody>
      </p:sp>
      <p:cxnSp>
        <p:nvCxnSpPr>
          <p:cNvPr id="71" name="Connector 9">
            <a:extLst>
              <a:ext uri="{FF2B5EF4-FFF2-40B4-BE49-F238E27FC236}">
                <a16:creationId xmlns:a16="http://schemas.microsoft.com/office/drawing/2014/main" id="{80C2D5F3-C569-220E-C959-7C17B7A04107}"/>
              </a:ext>
            </a:extLst>
          </p:cNvPr>
          <p:cNvCxnSpPr/>
          <p:nvPr/>
        </p:nvCxnSpPr>
        <p:spPr>
          <a:xfrm>
            <a:off x="4523353" y="7607801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5EE3F5A-A0A1-6C2D-F388-2213FFC7BA68}"/>
              </a:ext>
            </a:extLst>
          </p:cNvPr>
          <p:cNvSpPr/>
          <p:nvPr/>
        </p:nvSpPr>
        <p:spPr>
          <a:xfrm>
            <a:off x="3377412" y="7771766"/>
            <a:ext cx="2286000" cy="731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Dropout</a:t>
            </a:r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(p=0.1)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3" name="Connector 9">
            <a:extLst>
              <a:ext uri="{FF2B5EF4-FFF2-40B4-BE49-F238E27FC236}">
                <a16:creationId xmlns:a16="http://schemas.microsoft.com/office/drawing/2014/main" id="{E4C47A09-FA2D-8561-0C38-48FFBCA40A00}"/>
              </a:ext>
            </a:extLst>
          </p:cNvPr>
          <p:cNvCxnSpPr/>
          <p:nvPr/>
        </p:nvCxnSpPr>
        <p:spPr>
          <a:xfrm>
            <a:off x="4508418" y="8503285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9A0A248-87F2-7E30-73F0-E0C106856AF2}"/>
              </a:ext>
            </a:extLst>
          </p:cNvPr>
          <p:cNvSpPr txBox="1"/>
          <p:nvPr/>
        </p:nvSpPr>
        <p:spPr>
          <a:xfrm>
            <a:off x="4093980" y="8801565"/>
            <a:ext cx="852862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tokens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5B0FC0-F7CF-951E-30B2-ECB4FDD00CE2}"/>
              </a:ext>
            </a:extLst>
          </p:cNvPr>
          <p:cNvSpPr/>
          <p:nvPr/>
        </p:nvSpPr>
        <p:spPr>
          <a:xfrm>
            <a:off x="6261438" y="7013441"/>
            <a:ext cx="2286000" cy="731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Positional Embeddings </a:t>
            </a:r>
            <a:endParaRPr sz="1600" b="1" dirty="0"/>
          </a:p>
        </p:txBody>
      </p:sp>
      <p:cxnSp>
        <p:nvCxnSpPr>
          <p:cNvPr id="76" name="Connector 9">
            <a:extLst>
              <a:ext uri="{FF2B5EF4-FFF2-40B4-BE49-F238E27FC236}">
                <a16:creationId xmlns:a16="http://schemas.microsoft.com/office/drawing/2014/main" id="{125866E0-AEF3-AE9C-FAD8-7038A663D2C9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749011" y="7379200"/>
            <a:ext cx="1512427" cy="1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F5E13D4-0F06-14B1-746C-71CA4A217702}"/>
                  </a:ext>
                </a:extLst>
              </p:cNvPr>
              <p:cNvSpPr txBox="1"/>
              <p:nvPr/>
            </p:nvSpPr>
            <p:spPr>
              <a:xfrm>
                <a:off x="6927380" y="6462745"/>
                <a:ext cx="108363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b="0" i="1" dirty="0" smtClean="0">
                          <a:latin typeface="Cambria Math" panose="02040503050406030204" pitchFamily="18" charset="0"/>
                        </a:rPr>
                        <m:t>256×512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F5E13D4-0F06-14B1-746C-71CA4A21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380" y="6462745"/>
                <a:ext cx="1083630" cy="277127"/>
              </a:xfrm>
              <a:prstGeom prst="rect">
                <a:avLst/>
              </a:prstGeom>
              <a:blipFill>
                <a:blip r:embed="rId9"/>
                <a:stretch>
                  <a:fillRect l="-5056" r="-561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095E1B9C-3A71-51BC-1278-9F7632E5C6DC}"/>
              </a:ext>
            </a:extLst>
          </p:cNvPr>
          <p:cNvSpPr txBox="1"/>
          <p:nvPr/>
        </p:nvSpPr>
        <p:spPr>
          <a:xfrm>
            <a:off x="6488511" y="6689001"/>
            <a:ext cx="187756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400" dirty="0"/>
              <a:t>#tokens x hidden_size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794126B-D619-51B6-63D6-1558EF8E1A1B}"/>
              </a:ext>
            </a:extLst>
          </p:cNvPr>
          <p:cNvGrpSpPr/>
          <p:nvPr/>
        </p:nvGrpSpPr>
        <p:grpSpPr>
          <a:xfrm>
            <a:off x="10856185" y="2174648"/>
            <a:ext cx="6230159" cy="4672752"/>
            <a:chOff x="3674488" y="2159291"/>
            <a:chExt cx="2334858" cy="221843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0C8F68-AFB6-1207-3681-040436EEAE21}"/>
                </a:ext>
              </a:extLst>
            </p:cNvPr>
            <p:cNvSpPr/>
            <p:nvPr/>
          </p:nvSpPr>
          <p:spPr>
            <a:xfrm>
              <a:off x="3674488" y="2159291"/>
              <a:ext cx="1679057" cy="2218436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BF09417-0038-C4CD-CF2E-60E6A45C0B64}"/>
                </a:ext>
              </a:extLst>
            </p:cNvPr>
            <p:cNvSpPr txBox="1"/>
            <p:nvPr/>
          </p:nvSpPr>
          <p:spPr>
            <a:xfrm>
              <a:off x="5427554" y="3206647"/>
              <a:ext cx="581792" cy="27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Transformer Encoder (x7)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5FA1B73-1436-D47E-6318-0D7428807F40}"/>
                </a:ext>
              </a:extLst>
            </p:cNvPr>
            <p:cNvSpPr/>
            <p:nvPr/>
          </p:nvSpPr>
          <p:spPr>
            <a:xfrm>
              <a:off x="3917751" y="2740386"/>
              <a:ext cx="1192530" cy="30033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MHSA (h=4)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3509C33-01B7-58F5-AFF1-1EEC5436230B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4514016" y="2542266"/>
              <a:ext cx="1" cy="198120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87AF76D-C226-184A-C836-0F03D7C138E9}"/>
                </a:ext>
              </a:extLst>
            </p:cNvPr>
            <p:cNvCxnSpPr>
              <a:cxnSpLocks/>
            </p:cNvCxnSpPr>
            <p:nvPr/>
          </p:nvCxnSpPr>
          <p:spPr>
            <a:xfrm>
              <a:off x="4283611" y="2635872"/>
              <a:ext cx="46900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EEE9CE1-CF99-818F-61D5-69F7EE1E4815}"/>
                </a:ext>
              </a:extLst>
            </p:cNvPr>
            <p:cNvCxnSpPr>
              <a:cxnSpLocks/>
            </p:cNvCxnSpPr>
            <p:nvPr/>
          </p:nvCxnSpPr>
          <p:spPr>
            <a:xfrm>
              <a:off x="4283611" y="2635872"/>
              <a:ext cx="0" cy="97626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3331202-4021-0FFC-E34C-70E598795AB3}"/>
                </a:ext>
              </a:extLst>
            </p:cNvPr>
            <p:cNvCxnSpPr>
              <a:cxnSpLocks/>
            </p:cNvCxnSpPr>
            <p:nvPr/>
          </p:nvCxnSpPr>
          <p:spPr>
            <a:xfrm>
              <a:off x="4752619" y="2635872"/>
              <a:ext cx="0" cy="97626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E8696154-C689-2883-ED4E-16D5AA2BFE2B}"/>
                </a:ext>
              </a:extLst>
            </p:cNvPr>
            <p:cNvSpPr/>
            <p:nvPr/>
          </p:nvSpPr>
          <p:spPr>
            <a:xfrm>
              <a:off x="3917751" y="3158471"/>
              <a:ext cx="1192530" cy="28598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Add &amp; Layer Norm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37BD0B1-1892-4AF3-8EA4-335DF3994B02}"/>
                </a:ext>
              </a:extLst>
            </p:cNvPr>
            <p:cNvCxnSpPr>
              <a:cxnSpLocks/>
              <a:stCxn id="84" idx="2"/>
              <a:endCxn id="89" idx="0"/>
            </p:cNvCxnSpPr>
            <p:nvPr/>
          </p:nvCxnSpPr>
          <p:spPr>
            <a:xfrm>
              <a:off x="4514016" y="3040723"/>
              <a:ext cx="0" cy="117748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ADB5636-B63E-CAA3-2A8B-E3104FD9071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115" y="2590954"/>
              <a:ext cx="666175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16ACAF5-789C-DF18-5E95-49D418165AC8}"/>
                </a:ext>
              </a:extLst>
            </p:cNvPr>
            <p:cNvCxnSpPr>
              <a:cxnSpLocks/>
            </p:cNvCxnSpPr>
            <p:nvPr/>
          </p:nvCxnSpPr>
          <p:spPr>
            <a:xfrm>
              <a:off x="5184290" y="2586380"/>
              <a:ext cx="0" cy="71052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819AC9A-DD90-677D-9456-94D3F22A258A}"/>
                </a:ext>
              </a:extLst>
            </p:cNvPr>
            <p:cNvCxnSpPr>
              <a:cxnSpLocks/>
              <a:endCxn id="89" idx="3"/>
            </p:cNvCxnSpPr>
            <p:nvPr/>
          </p:nvCxnSpPr>
          <p:spPr>
            <a:xfrm flipH="1">
              <a:off x="5110281" y="3301464"/>
              <a:ext cx="69910" cy="0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ABC59A60-5140-5375-7DE7-2D3758A4B837}"/>
                </a:ext>
              </a:extLst>
            </p:cNvPr>
            <p:cNvSpPr/>
            <p:nvPr/>
          </p:nvSpPr>
          <p:spPr>
            <a:xfrm>
              <a:off x="3917751" y="3574108"/>
              <a:ext cx="1192530" cy="28598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Feed Forward</a:t>
              </a:r>
            </a:p>
            <a:p>
              <a:pPr algn="ctr"/>
              <a:r>
                <a:rPr lang="en-US" sz="1200" dirty="0"/>
                <a:t>FC(1024) + </a:t>
              </a:r>
              <a:r>
                <a:rPr lang="en-US" sz="1200" dirty="0" err="1"/>
                <a:t>GeLU</a:t>
              </a:r>
              <a:r>
                <a:rPr lang="en-US" sz="1200" dirty="0"/>
                <a:t> + p=0.1 + FC(512) + p=0.1</a:t>
              </a:r>
              <a:endParaRPr lang="en-US" sz="1600" dirty="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D9681491-C426-7015-0BC3-9DE9B1377581}"/>
                </a:ext>
              </a:extLst>
            </p:cNvPr>
            <p:cNvSpPr/>
            <p:nvPr/>
          </p:nvSpPr>
          <p:spPr>
            <a:xfrm>
              <a:off x="3917751" y="3989746"/>
              <a:ext cx="1192530" cy="28598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Add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7491DBA-9332-06C1-45A2-753560743589}"/>
                </a:ext>
              </a:extLst>
            </p:cNvPr>
            <p:cNvCxnSpPr>
              <a:cxnSpLocks/>
              <a:stCxn id="89" idx="2"/>
              <a:endCxn id="94" idx="0"/>
            </p:cNvCxnSpPr>
            <p:nvPr/>
          </p:nvCxnSpPr>
          <p:spPr>
            <a:xfrm>
              <a:off x="4514016" y="3444457"/>
              <a:ext cx="0" cy="129651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08FEE4B-95BF-90A7-3232-4EE1036C9D78}"/>
                </a:ext>
              </a:extLst>
            </p:cNvPr>
            <p:cNvCxnSpPr>
              <a:cxnSpLocks/>
              <a:stCxn id="94" idx="2"/>
              <a:endCxn id="95" idx="0"/>
            </p:cNvCxnSpPr>
            <p:nvPr/>
          </p:nvCxnSpPr>
          <p:spPr>
            <a:xfrm>
              <a:off x="4514016" y="3860095"/>
              <a:ext cx="0" cy="129651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6A8553-CC83-29DF-17BD-540D361C334D}"/>
              </a:ext>
            </a:extLst>
          </p:cNvPr>
          <p:cNvCxnSpPr>
            <a:cxnSpLocks/>
            <a:stCxn id="95" idx="2"/>
            <a:endCxn id="82" idx="2"/>
          </p:cNvCxnSpPr>
          <p:nvPr/>
        </p:nvCxnSpPr>
        <p:spPr>
          <a:xfrm>
            <a:off x="13096319" y="6632564"/>
            <a:ext cx="1" cy="214835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ADD8B582-D606-D133-0C05-E1FA31556959}"/>
              </a:ext>
            </a:extLst>
          </p:cNvPr>
          <p:cNvSpPr/>
          <p:nvPr/>
        </p:nvSpPr>
        <p:spPr>
          <a:xfrm>
            <a:off x="11505289" y="2422663"/>
            <a:ext cx="3182057" cy="6023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Layer Norm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5FDE9F7-3799-9F6C-801E-F540C6C3991A}"/>
              </a:ext>
            </a:extLst>
          </p:cNvPr>
          <p:cNvCxnSpPr>
            <a:cxnSpLocks/>
          </p:cNvCxnSpPr>
          <p:nvPr/>
        </p:nvCxnSpPr>
        <p:spPr>
          <a:xfrm>
            <a:off x="13107256" y="4967767"/>
            <a:ext cx="177757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E50F7FC-85AE-5836-F534-BC2607B5ADC3}"/>
              </a:ext>
            </a:extLst>
          </p:cNvPr>
          <p:cNvCxnSpPr>
            <a:cxnSpLocks/>
          </p:cNvCxnSpPr>
          <p:nvPr/>
        </p:nvCxnSpPr>
        <p:spPr>
          <a:xfrm>
            <a:off x="14889318" y="4965498"/>
            <a:ext cx="0" cy="1412721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55E7500-D681-00EF-D7FA-5A67A10128A8}"/>
              </a:ext>
            </a:extLst>
          </p:cNvPr>
          <p:cNvCxnSpPr>
            <a:cxnSpLocks/>
          </p:cNvCxnSpPr>
          <p:nvPr/>
        </p:nvCxnSpPr>
        <p:spPr>
          <a:xfrm flipH="1">
            <a:off x="14691838" y="6387827"/>
            <a:ext cx="186543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5C0628F-28BE-FB90-4014-DA7311ED5DDC}"/>
              </a:ext>
            </a:extLst>
          </p:cNvPr>
          <p:cNvCxnSpPr>
            <a:cxnSpLocks/>
          </p:cNvCxnSpPr>
          <p:nvPr/>
        </p:nvCxnSpPr>
        <p:spPr>
          <a:xfrm>
            <a:off x="13096318" y="2174647"/>
            <a:ext cx="0" cy="248016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6FE2605-B3AC-AE80-0E65-39243995A9CF}"/>
              </a:ext>
            </a:extLst>
          </p:cNvPr>
          <p:cNvSpPr/>
          <p:nvPr/>
        </p:nvSpPr>
        <p:spPr>
          <a:xfrm>
            <a:off x="11505289" y="7142578"/>
            <a:ext cx="3182057" cy="6023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Layer Norm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5813AED-870A-D65B-E25F-5BDFC574C56C}"/>
              </a:ext>
            </a:extLst>
          </p:cNvPr>
          <p:cNvCxnSpPr>
            <a:cxnSpLocks/>
            <a:stCxn id="82" idx="2"/>
            <a:endCxn id="120" idx="0"/>
          </p:cNvCxnSpPr>
          <p:nvPr/>
        </p:nvCxnSpPr>
        <p:spPr>
          <a:xfrm flipH="1">
            <a:off x="13096318" y="6847399"/>
            <a:ext cx="2" cy="295179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C6C4D2D-4285-9F3F-ED62-DFA974E121B5}"/>
              </a:ext>
            </a:extLst>
          </p:cNvPr>
          <p:cNvSpPr txBox="1"/>
          <p:nvPr/>
        </p:nvSpPr>
        <p:spPr>
          <a:xfrm>
            <a:off x="12556073" y="1461254"/>
            <a:ext cx="1080489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In tokens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02B13FA-D8C5-F2F6-6CE1-A82160A82C77}"/>
              </a:ext>
            </a:extLst>
          </p:cNvPr>
          <p:cNvCxnSpPr>
            <a:cxnSpLocks/>
            <a:stCxn id="125" idx="2"/>
            <a:endCxn id="82" idx="0"/>
          </p:cNvCxnSpPr>
          <p:nvPr/>
        </p:nvCxnSpPr>
        <p:spPr>
          <a:xfrm>
            <a:off x="13096318" y="1830714"/>
            <a:ext cx="2" cy="343934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BBE0C20-067C-CFF4-59C2-C6004F10D786}"/>
                  </a:ext>
                </a:extLst>
              </p:cNvPr>
              <p:cNvSpPr txBox="1"/>
              <p:nvPr/>
            </p:nvSpPr>
            <p:spPr>
              <a:xfrm>
                <a:off x="11257646" y="1461254"/>
                <a:ext cx="108363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 smtClean="0">
                          <a:latin typeface="Cambria Math" panose="02040503050406030204" pitchFamily="18" charset="0"/>
                        </a:rPr>
                        <m:t>256×</m:t>
                      </m:r>
                      <m:r>
                        <a:rPr lang="it-IT" sz="1801" b="0" i="1" smtClean="0">
                          <a:latin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BBE0C20-067C-CFF4-59C2-C6004F10D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646" y="1461254"/>
                <a:ext cx="1083630" cy="277127"/>
              </a:xfrm>
              <a:prstGeom prst="rect">
                <a:avLst/>
              </a:prstGeom>
              <a:blipFill>
                <a:blip r:embed="rId10"/>
                <a:stretch>
                  <a:fillRect l="-5085" r="-621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F6CE271-CF57-5DB8-3E18-099CDB34E512}"/>
                  </a:ext>
                </a:extLst>
              </p:cNvPr>
              <p:cNvSpPr txBox="1"/>
              <p:nvPr/>
            </p:nvSpPr>
            <p:spPr>
              <a:xfrm>
                <a:off x="11257646" y="8090507"/>
                <a:ext cx="108363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 smtClean="0">
                          <a:latin typeface="Cambria Math" panose="02040503050406030204" pitchFamily="18" charset="0"/>
                        </a:rPr>
                        <m:t>256×</m:t>
                      </m:r>
                      <m:r>
                        <a:rPr lang="it-IT" sz="1801" b="0" i="1" smtClean="0">
                          <a:latin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F6CE271-CF57-5DB8-3E18-099CDB34E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646" y="8090507"/>
                <a:ext cx="1083630" cy="277127"/>
              </a:xfrm>
              <a:prstGeom prst="rect">
                <a:avLst/>
              </a:prstGeom>
              <a:blipFill>
                <a:blip r:embed="rId11"/>
                <a:stretch>
                  <a:fillRect l="-5085" r="-621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CA64FBD0-2C44-ED9B-6A9D-09B131526AB0}"/>
              </a:ext>
            </a:extLst>
          </p:cNvPr>
          <p:cNvSpPr txBox="1"/>
          <p:nvPr/>
        </p:nvSpPr>
        <p:spPr>
          <a:xfrm>
            <a:off x="12481523" y="8025102"/>
            <a:ext cx="1229567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out tokens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DEF96B0-14D8-AA62-36C7-D6BBE50183A9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flipH="1">
            <a:off x="13096307" y="7744960"/>
            <a:ext cx="11" cy="280142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09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C7AEFB-CC21-41F9-5163-22A5C6D5414C}"/>
              </a:ext>
            </a:extLst>
          </p:cNvPr>
          <p:cNvSpPr txBox="1"/>
          <p:nvPr/>
        </p:nvSpPr>
        <p:spPr>
          <a:xfrm>
            <a:off x="11541469" y="4445567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256x32x32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1A91A-EA7F-A218-8A7A-23BBC365E987}"/>
              </a:ext>
            </a:extLst>
          </p:cNvPr>
          <p:cNvSpPr txBox="1"/>
          <p:nvPr/>
        </p:nvSpPr>
        <p:spPr>
          <a:xfrm>
            <a:off x="12785051" y="4019915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128x64x64</a:t>
            </a:r>
          </a:p>
        </p:txBody>
      </p:sp>
      <p:sp>
        <p:nvSpPr>
          <p:cNvPr id="6" name="Oval 5" descr="+&#10;">
            <a:extLst>
              <a:ext uri="{FF2B5EF4-FFF2-40B4-BE49-F238E27FC236}">
                <a16:creationId xmlns:a16="http://schemas.microsoft.com/office/drawing/2014/main" id="{FD46621B-3B4E-549E-008A-B9A3CA655438}"/>
              </a:ext>
            </a:extLst>
          </p:cNvPr>
          <p:cNvSpPr/>
          <p:nvPr/>
        </p:nvSpPr>
        <p:spPr>
          <a:xfrm>
            <a:off x="10286248" y="4608448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317E-AACF-C62F-6B8D-AD017EE0FF0E}"/>
              </a:ext>
            </a:extLst>
          </p:cNvPr>
          <p:cNvSpPr txBox="1"/>
          <p:nvPr/>
        </p:nvSpPr>
        <p:spPr>
          <a:xfrm>
            <a:off x="10641508" y="4697719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512x16x16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8C7242-367E-3EC2-D97E-11BC54DFCC98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 flipV="1">
            <a:off x="10435365" y="4682934"/>
            <a:ext cx="182531" cy="691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B804A-FAAA-1E65-4C1C-034FAE72B384}"/>
              </a:ext>
            </a:extLst>
          </p:cNvPr>
          <p:cNvSpPr/>
          <p:nvPr/>
        </p:nvSpPr>
        <p:spPr>
          <a:xfrm>
            <a:off x="10617896" y="464361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A14C6-D75A-28CE-FC93-733FA3092F7C}"/>
              </a:ext>
            </a:extLst>
          </p:cNvPr>
          <p:cNvSpPr/>
          <p:nvPr/>
        </p:nvSpPr>
        <p:spPr>
          <a:xfrm>
            <a:off x="10678890" y="427658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897752-0100-D40D-3EFF-DCF97E4C9EE3}"/>
              </a:ext>
            </a:extLst>
          </p:cNvPr>
          <p:cNvCxnSpPr>
            <a:cxnSpLocks/>
          </p:cNvCxnSpPr>
          <p:nvPr/>
        </p:nvCxnSpPr>
        <p:spPr>
          <a:xfrm flipV="1">
            <a:off x="10860199" y="4465033"/>
            <a:ext cx="0" cy="170756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F26B1-ABDC-0B3B-DF45-30E7457EA756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>
            <a:off x="11037737" y="4367160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 descr="+&#10;">
            <a:extLst>
              <a:ext uri="{FF2B5EF4-FFF2-40B4-BE49-F238E27FC236}">
                <a16:creationId xmlns:a16="http://schemas.microsoft.com/office/drawing/2014/main" id="{2CA3032B-A283-732E-A4E9-8308C4F27A3C}"/>
              </a:ext>
            </a:extLst>
          </p:cNvPr>
          <p:cNvSpPr/>
          <p:nvPr/>
        </p:nvSpPr>
        <p:spPr>
          <a:xfrm>
            <a:off x="11247758" y="4291983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19412-74BE-B0D0-45CF-86CE74BF8381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1396872" y="4367160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6C0DFB-A0DA-C859-DD8A-A6BF4542B5CE}"/>
              </a:ext>
            </a:extLst>
          </p:cNvPr>
          <p:cNvSpPr txBox="1"/>
          <p:nvPr/>
        </p:nvSpPr>
        <p:spPr>
          <a:xfrm>
            <a:off x="10641508" y="415926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256x32x32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FFBFC2-40CC-F4FE-A0F5-F31883DD860D}"/>
              </a:ext>
            </a:extLst>
          </p:cNvPr>
          <p:cNvSpPr/>
          <p:nvPr/>
        </p:nvSpPr>
        <p:spPr>
          <a:xfrm>
            <a:off x="11559000" y="427658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DAD4A9-332B-CAD8-4688-8B3FF1C49271}"/>
              </a:ext>
            </a:extLst>
          </p:cNvPr>
          <p:cNvCxnSpPr>
            <a:cxnSpLocks/>
          </p:cNvCxnSpPr>
          <p:nvPr/>
        </p:nvCxnSpPr>
        <p:spPr>
          <a:xfrm>
            <a:off x="11920748" y="4367160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CADB76F-F817-7CC3-1D2D-84BBF3CFC372}"/>
              </a:ext>
            </a:extLst>
          </p:cNvPr>
          <p:cNvSpPr/>
          <p:nvPr/>
        </p:nvSpPr>
        <p:spPr>
          <a:xfrm>
            <a:off x="12080854" y="427658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4B0582-CF8C-2C2D-4405-59D12790C0C4}"/>
              </a:ext>
            </a:extLst>
          </p:cNvPr>
          <p:cNvCxnSpPr>
            <a:cxnSpLocks/>
            <a:stCxn id="21" idx="0"/>
            <a:endCxn id="23" idx="2"/>
          </p:cNvCxnSpPr>
          <p:nvPr/>
        </p:nvCxnSpPr>
        <p:spPr>
          <a:xfrm flipV="1">
            <a:off x="12260276" y="4042916"/>
            <a:ext cx="1240" cy="233668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F209C3-1FE8-1AE0-20C3-CA392E294982}"/>
              </a:ext>
            </a:extLst>
          </p:cNvPr>
          <p:cNvSpPr/>
          <p:nvPr/>
        </p:nvSpPr>
        <p:spPr>
          <a:xfrm>
            <a:off x="12161466" y="3708571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0F27C3-6970-AF89-2D1D-B4B3B06B91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2374599" y="3884352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 descr="+&#10;">
            <a:extLst>
              <a:ext uri="{FF2B5EF4-FFF2-40B4-BE49-F238E27FC236}">
                <a16:creationId xmlns:a16="http://schemas.microsoft.com/office/drawing/2014/main" id="{A4CC3F34-4525-D9C9-9A55-5692F065E98A}"/>
              </a:ext>
            </a:extLst>
          </p:cNvPr>
          <p:cNvSpPr/>
          <p:nvPr/>
        </p:nvSpPr>
        <p:spPr>
          <a:xfrm>
            <a:off x="12584620" y="3809175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CD4795-20D5-D40E-6FC9-D8FF3E481E8D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12733733" y="3884352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E0C05C7-ABD0-6DF1-CCE6-E7B88778E722}"/>
              </a:ext>
            </a:extLst>
          </p:cNvPr>
          <p:cNvSpPr/>
          <p:nvPr/>
        </p:nvSpPr>
        <p:spPr>
          <a:xfrm>
            <a:off x="12896798" y="3709418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432BD6-86D5-246E-24A2-0B684AF9BF51}"/>
              </a:ext>
            </a:extLst>
          </p:cNvPr>
          <p:cNvCxnSpPr>
            <a:cxnSpLocks/>
          </p:cNvCxnSpPr>
          <p:nvPr/>
        </p:nvCxnSpPr>
        <p:spPr>
          <a:xfrm>
            <a:off x="13099493" y="3892112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2230BE1-69C3-02A5-A837-F95DE6B23149}"/>
              </a:ext>
            </a:extLst>
          </p:cNvPr>
          <p:cNvSpPr/>
          <p:nvPr/>
        </p:nvSpPr>
        <p:spPr>
          <a:xfrm>
            <a:off x="13256655" y="3701355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8CAC30-3798-45FD-7252-CA265899FBF0}"/>
              </a:ext>
            </a:extLst>
          </p:cNvPr>
          <p:cNvCxnSpPr>
            <a:cxnSpLocks/>
          </p:cNvCxnSpPr>
          <p:nvPr/>
        </p:nvCxnSpPr>
        <p:spPr>
          <a:xfrm flipV="1">
            <a:off x="13365178" y="3480165"/>
            <a:ext cx="1240" cy="233668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D197926-47AA-E390-5CB3-9C03A9B4F1D2}"/>
              </a:ext>
            </a:extLst>
          </p:cNvPr>
          <p:cNvSpPr/>
          <p:nvPr/>
        </p:nvSpPr>
        <p:spPr>
          <a:xfrm>
            <a:off x="13325227" y="2884231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FBDAD8-A713-0385-D73B-73B3DEAF2606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3415809" y="3216923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 descr="+&#10;">
            <a:extLst>
              <a:ext uri="{FF2B5EF4-FFF2-40B4-BE49-F238E27FC236}">
                <a16:creationId xmlns:a16="http://schemas.microsoft.com/office/drawing/2014/main" id="{3A1BB7CD-56B1-80A8-68D6-D194D75A85F3}"/>
              </a:ext>
            </a:extLst>
          </p:cNvPr>
          <p:cNvSpPr/>
          <p:nvPr/>
        </p:nvSpPr>
        <p:spPr>
          <a:xfrm>
            <a:off x="13625828" y="3141748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8A2CE8-AE4F-1F6E-94C3-E393A2818C74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13774943" y="321692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8A65485-5C15-B6DC-E260-E7994105D8CF}"/>
              </a:ext>
            </a:extLst>
          </p:cNvPr>
          <p:cNvSpPr/>
          <p:nvPr/>
        </p:nvSpPr>
        <p:spPr>
          <a:xfrm>
            <a:off x="13938637" y="289807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D0EA1C-AB92-940E-F758-87A3E519340C}"/>
              </a:ext>
            </a:extLst>
          </p:cNvPr>
          <p:cNvCxnSpPr>
            <a:cxnSpLocks/>
          </p:cNvCxnSpPr>
          <p:nvPr/>
        </p:nvCxnSpPr>
        <p:spPr>
          <a:xfrm>
            <a:off x="14030213" y="321692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C9BD9-185C-BA79-7A2A-D41F9BE72F97}"/>
              </a:ext>
            </a:extLst>
          </p:cNvPr>
          <p:cNvSpPr/>
          <p:nvPr/>
        </p:nvSpPr>
        <p:spPr>
          <a:xfrm>
            <a:off x="14193906" y="289807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BD8E2-C1F2-6B48-4847-6AC5BB237034}"/>
              </a:ext>
            </a:extLst>
          </p:cNvPr>
          <p:cNvSpPr txBox="1"/>
          <p:nvPr/>
        </p:nvSpPr>
        <p:spPr>
          <a:xfrm>
            <a:off x="14271935" y="2558466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6x256x256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7539C94-51A1-F68A-1F89-0E87A5B6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978" y="1851689"/>
            <a:ext cx="744539" cy="740437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90E688F-9E75-2963-5A65-4D5809A33BA4}"/>
              </a:ext>
            </a:extLst>
          </p:cNvPr>
          <p:cNvSpPr txBox="1"/>
          <p:nvPr/>
        </p:nvSpPr>
        <p:spPr>
          <a:xfrm>
            <a:off x="14050090" y="347786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64x128x128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6CC1DF-218B-F8B0-C652-D9F457690452}"/>
              </a:ext>
            </a:extLst>
          </p:cNvPr>
          <p:cNvSpPr txBox="1"/>
          <p:nvPr/>
        </p:nvSpPr>
        <p:spPr>
          <a:xfrm>
            <a:off x="13693854" y="3480025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64x128x128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7F16D0-27FB-CB7F-8368-A8B386B443FD}"/>
              </a:ext>
            </a:extLst>
          </p:cNvPr>
          <p:cNvSpPr txBox="1"/>
          <p:nvPr/>
        </p:nvSpPr>
        <p:spPr>
          <a:xfrm>
            <a:off x="13147121" y="2766848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64x128x128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5E263A-6F9D-404E-7AC5-A26C471D7448}"/>
              </a:ext>
            </a:extLst>
          </p:cNvPr>
          <p:cNvSpPr txBox="1"/>
          <p:nvPr/>
        </p:nvSpPr>
        <p:spPr>
          <a:xfrm>
            <a:off x="13143820" y="4023311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128x64x64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A094A-445A-6792-BBD6-44FB669B5832}"/>
              </a:ext>
            </a:extLst>
          </p:cNvPr>
          <p:cNvSpPr txBox="1"/>
          <p:nvPr/>
        </p:nvSpPr>
        <p:spPr>
          <a:xfrm>
            <a:off x="12018084" y="358177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128x64x64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8FD1A8-64F3-4836-1C47-5A1DA049B658}"/>
              </a:ext>
            </a:extLst>
          </p:cNvPr>
          <p:cNvSpPr txBox="1"/>
          <p:nvPr/>
        </p:nvSpPr>
        <p:spPr>
          <a:xfrm>
            <a:off x="12061533" y="4445567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256x32x32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08C7AF-4964-EFCD-648B-339E034C247F}"/>
              </a:ext>
            </a:extLst>
          </p:cNvPr>
          <p:cNvSpPr/>
          <p:nvPr/>
        </p:nvSpPr>
        <p:spPr>
          <a:xfrm>
            <a:off x="10617897" y="4189588"/>
            <a:ext cx="1871282" cy="3839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5B5C93-592E-C5D5-0422-A1A8BC420436}"/>
              </a:ext>
            </a:extLst>
          </p:cNvPr>
          <p:cNvSpPr txBox="1"/>
          <p:nvPr/>
        </p:nvSpPr>
        <p:spPr>
          <a:xfrm>
            <a:off x="11268366" y="4568364"/>
            <a:ext cx="987389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B4C886-5DD1-B2F5-79BF-3FE121046521}"/>
              </a:ext>
            </a:extLst>
          </p:cNvPr>
          <p:cNvSpPr/>
          <p:nvPr/>
        </p:nvSpPr>
        <p:spPr>
          <a:xfrm>
            <a:off x="12073318" y="3610293"/>
            <a:ext cx="1458533" cy="5469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06B02B-D727-6514-73F6-54E63C44F309}"/>
              </a:ext>
            </a:extLst>
          </p:cNvPr>
          <p:cNvSpPr txBox="1"/>
          <p:nvPr/>
        </p:nvSpPr>
        <p:spPr>
          <a:xfrm>
            <a:off x="12540906" y="4130741"/>
            <a:ext cx="75687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59F7F1-9F98-2547-AA4F-654CE835EA04}"/>
              </a:ext>
            </a:extLst>
          </p:cNvPr>
          <p:cNvSpPr/>
          <p:nvPr/>
        </p:nvSpPr>
        <p:spPr>
          <a:xfrm>
            <a:off x="13217526" y="2751139"/>
            <a:ext cx="1125856" cy="8456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6F88F4-99A4-56FB-CC2A-56498CFED11B}"/>
              </a:ext>
            </a:extLst>
          </p:cNvPr>
          <p:cNvSpPr txBox="1"/>
          <p:nvPr/>
        </p:nvSpPr>
        <p:spPr>
          <a:xfrm>
            <a:off x="13619814" y="3581771"/>
            <a:ext cx="58423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AFB592-1570-613D-1F66-17102FDD0A6C}"/>
              </a:ext>
            </a:extLst>
          </p:cNvPr>
          <p:cNvSpPr/>
          <p:nvPr/>
        </p:nvSpPr>
        <p:spPr>
          <a:xfrm>
            <a:off x="9564740" y="4573390"/>
            <a:ext cx="543728" cy="2204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it-IT" sz="500" b="1" dirty="0"/>
              <a:t>Transpose + View</a:t>
            </a:r>
            <a:endParaRPr sz="5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C232D5-14EB-A498-3714-BE14981A76F0}"/>
              </a:ext>
            </a:extLst>
          </p:cNvPr>
          <p:cNvCxnSpPr>
            <a:cxnSpLocks/>
            <a:stCxn id="55" idx="3"/>
            <a:endCxn id="6" idx="2"/>
          </p:cNvCxnSpPr>
          <p:nvPr/>
        </p:nvCxnSpPr>
        <p:spPr>
          <a:xfrm>
            <a:off x="10108468" y="4683625"/>
            <a:ext cx="177780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2A18209-4630-B133-E749-20E95FEC77A4}"/>
              </a:ext>
            </a:extLst>
          </p:cNvPr>
          <p:cNvSpPr txBox="1"/>
          <p:nvPr/>
        </p:nvSpPr>
        <p:spPr>
          <a:xfrm>
            <a:off x="9024620" y="4608448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TOKENS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71285A-2477-772B-BCDB-8550CA94D209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9373099" y="4683625"/>
            <a:ext cx="191641" cy="2523"/>
          </a:xfrm>
          <a:prstGeom prst="straightConnector1">
            <a:avLst/>
          </a:prstGeom>
          <a:ln w="0">
            <a:solidFill>
              <a:schemeClr val="tx1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2F45042-713B-1663-8740-A9DF2E0E82AE}"/>
              </a:ext>
            </a:extLst>
          </p:cNvPr>
          <p:cNvSpPr txBox="1"/>
          <p:nvPr/>
        </p:nvSpPr>
        <p:spPr>
          <a:xfrm>
            <a:off x="9022166" y="468110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256X512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240756-A36B-AE31-3EFC-20BC603EF3A8}"/>
              </a:ext>
            </a:extLst>
          </p:cNvPr>
          <p:cNvSpPr txBox="1"/>
          <p:nvPr/>
        </p:nvSpPr>
        <p:spPr>
          <a:xfrm>
            <a:off x="9631344" y="4771967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512x16x16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DB6DD46-8E9A-D8C9-2B5E-EEBA0535CDE6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0360807" y="4451918"/>
            <a:ext cx="0" cy="15653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78D4D69-0C2E-B6B2-50E6-E4F00F743751}"/>
              </a:ext>
            </a:extLst>
          </p:cNvPr>
          <p:cNvSpPr txBox="1"/>
          <p:nvPr/>
        </p:nvSpPr>
        <p:spPr>
          <a:xfrm>
            <a:off x="10163156" y="4335595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conv4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86652-3225-30FC-A92F-3D1D77CB49D5}"/>
              </a:ext>
            </a:extLst>
          </p:cNvPr>
          <p:cNvSpPr txBox="1"/>
          <p:nvPr/>
        </p:nvSpPr>
        <p:spPr>
          <a:xfrm>
            <a:off x="10136277" y="4280416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512x16x16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B23142-2A22-F4DE-7D8F-5016FB545A7A}"/>
              </a:ext>
            </a:extLst>
          </p:cNvPr>
          <p:cNvSpPr txBox="1"/>
          <p:nvPr/>
        </p:nvSpPr>
        <p:spPr>
          <a:xfrm>
            <a:off x="10322894" y="4537464"/>
            <a:ext cx="38014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rgbClr val="C00000"/>
                </a:solidFill>
              </a:rPr>
              <a:t>reproj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7EC7F45-BA55-DAF9-7E38-3F97068F86FF}"/>
              </a:ext>
            </a:extLst>
          </p:cNvPr>
          <p:cNvCxnSpPr>
            <a:cxnSpLocks/>
          </p:cNvCxnSpPr>
          <p:nvPr/>
        </p:nvCxnSpPr>
        <p:spPr>
          <a:xfrm>
            <a:off x="11324784" y="4131897"/>
            <a:ext cx="0" cy="15653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52966B4-2815-78CA-25BD-25A25DBF4F7C}"/>
              </a:ext>
            </a:extLst>
          </p:cNvPr>
          <p:cNvSpPr txBox="1"/>
          <p:nvPr/>
        </p:nvSpPr>
        <p:spPr>
          <a:xfrm>
            <a:off x="11127133" y="4015574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conv3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B2163D-22D9-6358-5413-75240F8A3A80}"/>
              </a:ext>
            </a:extLst>
          </p:cNvPr>
          <p:cNvSpPr txBox="1"/>
          <p:nvPr/>
        </p:nvSpPr>
        <p:spPr>
          <a:xfrm>
            <a:off x="11100254" y="3960395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256x32x32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53B0540-42FA-407F-16CF-2157391E3DCA}"/>
              </a:ext>
            </a:extLst>
          </p:cNvPr>
          <p:cNvCxnSpPr>
            <a:cxnSpLocks/>
          </p:cNvCxnSpPr>
          <p:nvPr/>
        </p:nvCxnSpPr>
        <p:spPr>
          <a:xfrm flipH="1">
            <a:off x="12656532" y="3528060"/>
            <a:ext cx="2646" cy="281541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2385B9D-EA1C-02D1-4634-C5C329DB633B}"/>
              </a:ext>
            </a:extLst>
          </p:cNvPr>
          <p:cNvSpPr txBox="1"/>
          <p:nvPr/>
        </p:nvSpPr>
        <p:spPr>
          <a:xfrm>
            <a:off x="12469071" y="3399881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conv2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D61909-A7FE-0782-5249-244F22B9F3D1}"/>
              </a:ext>
            </a:extLst>
          </p:cNvPr>
          <p:cNvSpPr txBox="1"/>
          <p:nvPr/>
        </p:nvSpPr>
        <p:spPr>
          <a:xfrm>
            <a:off x="12439701" y="334042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128x64x64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D2A88EF-DA54-ED9F-C0B3-FC18F056B2D4}"/>
              </a:ext>
            </a:extLst>
          </p:cNvPr>
          <p:cNvCxnSpPr>
            <a:cxnSpLocks/>
          </p:cNvCxnSpPr>
          <p:nvPr/>
        </p:nvCxnSpPr>
        <p:spPr>
          <a:xfrm>
            <a:off x="13700386" y="2652218"/>
            <a:ext cx="0" cy="491717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2FAF04C-DA0B-6ADB-BE6D-E695C8ACBFF7}"/>
              </a:ext>
            </a:extLst>
          </p:cNvPr>
          <p:cNvSpPr txBox="1"/>
          <p:nvPr/>
        </p:nvSpPr>
        <p:spPr>
          <a:xfrm>
            <a:off x="13503734" y="2529806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conv1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906EB9-F9B6-0BD2-97CD-6F267D6FAE09}"/>
              </a:ext>
            </a:extLst>
          </p:cNvPr>
          <p:cNvSpPr txBox="1"/>
          <p:nvPr/>
        </p:nvSpPr>
        <p:spPr>
          <a:xfrm>
            <a:off x="13474364" y="2470349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64x128x128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84C0F16-1EF2-3504-CA86-82001EBD4883}"/>
              </a:ext>
            </a:extLst>
          </p:cNvPr>
          <p:cNvCxnSpPr>
            <a:cxnSpLocks/>
          </p:cNvCxnSpPr>
          <p:nvPr/>
        </p:nvCxnSpPr>
        <p:spPr>
          <a:xfrm flipV="1">
            <a:off x="14230992" y="2494280"/>
            <a:ext cx="0" cy="417191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3F45C7E2-5F3C-9B53-23DF-85D61EC2509F}"/>
              </a:ext>
            </a:extLst>
          </p:cNvPr>
          <p:cNvSpPr/>
          <p:nvPr/>
        </p:nvSpPr>
        <p:spPr>
          <a:xfrm>
            <a:off x="14208132" y="1788160"/>
            <a:ext cx="45719" cy="7061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82C09-E996-87C3-FC1D-82139C91FAE0}"/>
              </a:ext>
            </a:extLst>
          </p:cNvPr>
          <p:cNvCxnSpPr>
            <a:cxnSpLocks/>
          </p:cNvCxnSpPr>
          <p:nvPr/>
        </p:nvCxnSpPr>
        <p:spPr>
          <a:xfrm>
            <a:off x="14253851" y="217806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461C962-CCE6-EE1C-39A0-854AAF4DA05B}"/>
              </a:ext>
            </a:extLst>
          </p:cNvPr>
          <p:cNvSpPr txBox="1"/>
          <p:nvPr/>
        </p:nvSpPr>
        <p:spPr>
          <a:xfrm>
            <a:off x="14033373" y="1659198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64x256x256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EF9F41C-8EA0-6137-AEE4-B96B68F43726}"/>
              </a:ext>
            </a:extLst>
          </p:cNvPr>
          <p:cNvSpPr/>
          <p:nvPr/>
        </p:nvSpPr>
        <p:spPr>
          <a:xfrm>
            <a:off x="14080526" y="1687975"/>
            <a:ext cx="668530" cy="10245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215189-D7D4-57A1-08B7-162264C89763}"/>
              </a:ext>
            </a:extLst>
          </p:cNvPr>
          <p:cNvSpPr txBox="1"/>
          <p:nvPr/>
        </p:nvSpPr>
        <p:spPr>
          <a:xfrm>
            <a:off x="14380468" y="2702562"/>
            <a:ext cx="584234" cy="21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SEGMENTATION HEAD</a:t>
            </a:r>
          </a:p>
        </p:txBody>
      </p:sp>
    </p:spTree>
    <p:extLst>
      <p:ext uri="{BB962C8B-B14F-4D97-AF65-F5344CB8AC3E}">
        <p14:creationId xmlns:p14="http://schemas.microsoft.com/office/powerpoint/2010/main" val="8203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060951-339B-8655-CD86-33A17B04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568" y="1700175"/>
            <a:ext cx="14537179" cy="8183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8581A-00BB-340F-5212-79A5FABF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33" b="3178"/>
          <a:stretch>
            <a:fillRect/>
          </a:stretch>
        </p:blipFill>
        <p:spPr>
          <a:xfrm>
            <a:off x="1530683" y="1075060"/>
            <a:ext cx="6109402" cy="776849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ED4718-EC56-B8BF-65E4-A357E5494EF9}"/>
              </a:ext>
            </a:extLst>
          </p:cNvPr>
          <p:cNvCxnSpPr/>
          <p:nvPr/>
        </p:nvCxnSpPr>
        <p:spPr>
          <a:xfrm>
            <a:off x="6239547" y="7905508"/>
            <a:ext cx="0" cy="938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utoShape 2">
            <a:extLst>
              <a:ext uri="{FF2B5EF4-FFF2-40B4-BE49-F238E27FC236}">
                <a16:creationId xmlns:a16="http://schemas.microsoft.com/office/drawing/2014/main" id="{CBC4D335-B1A5-BACB-433D-68FEFE63EF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03731" y="52562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A2BBA-4EED-A090-EE1C-4A0FD6FCB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275" y="1157468"/>
            <a:ext cx="1660868" cy="165518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AD3F3D4-E456-3E01-9238-87245421F8F7}"/>
              </a:ext>
            </a:extLst>
          </p:cNvPr>
          <p:cNvCxnSpPr/>
          <p:nvPr/>
        </p:nvCxnSpPr>
        <p:spPr>
          <a:xfrm rot="16200000" flipH="1">
            <a:off x="5597768" y="5840814"/>
            <a:ext cx="3870960" cy="1008210"/>
          </a:xfrm>
          <a:prstGeom prst="bentConnector3">
            <a:avLst>
              <a:gd name="adj1" fmla="val -3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7B3FFFA-C492-D39D-A14E-04A765CB9C1E}"/>
              </a:ext>
            </a:extLst>
          </p:cNvPr>
          <p:cNvCxnSpPr/>
          <p:nvPr/>
        </p:nvCxnSpPr>
        <p:spPr>
          <a:xfrm rot="16200000" flipH="1">
            <a:off x="6994767" y="4108533"/>
            <a:ext cx="3484880" cy="3416131"/>
          </a:xfrm>
          <a:prstGeom prst="bentConnector3">
            <a:avLst>
              <a:gd name="adj1" fmla="val 1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19E162B-85F0-48B6-F5DD-76C98F7B9909}"/>
              </a:ext>
            </a:extLst>
          </p:cNvPr>
          <p:cNvCxnSpPr/>
          <p:nvPr/>
        </p:nvCxnSpPr>
        <p:spPr>
          <a:xfrm>
            <a:off x="7204233" y="3657599"/>
            <a:ext cx="6573520" cy="2326640"/>
          </a:xfrm>
          <a:prstGeom prst="bentConnector3">
            <a:avLst>
              <a:gd name="adj1" fmla="val 999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0BA3272-534F-2D46-6FB9-64BD2D639367}"/>
              </a:ext>
            </a:extLst>
          </p:cNvPr>
          <p:cNvCxnSpPr/>
          <p:nvPr/>
        </p:nvCxnSpPr>
        <p:spPr>
          <a:xfrm>
            <a:off x="7204233" y="3281679"/>
            <a:ext cx="9164320" cy="538480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01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E8AC8-424C-2E19-611B-1C1204BA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7" y="496389"/>
            <a:ext cx="20328423" cy="100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0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277</TotalTime>
  <Words>396</Words>
  <Application>Microsoft Office PowerPoint</Application>
  <PresentationFormat>Custom</PresentationFormat>
  <Paragraphs>151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Brillo</dc:creator>
  <cp:lastModifiedBy>Ivan Brillo</cp:lastModifiedBy>
  <cp:revision>8</cp:revision>
  <dcterms:created xsi:type="dcterms:W3CDTF">2025-10-16T12:32:55Z</dcterms:created>
  <dcterms:modified xsi:type="dcterms:W3CDTF">2026-01-06T10:46:29Z</dcterms:modified>
</cp:coreProperties>
</file>